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22"/>
  </p:notesMasterIdLst>
  <p:sldIdLst>
    <p:sldId id="271" r:id="rId6"/>
    <p:sldId id="258" r:id="rId7"/>
    <p:sldId id="259" r:id="rId8"/>
    <p:sldId id="278" r:id="rId9"/>
    <p:sldId id="261" r:id="rId10"/>
    <p:sldId id="266" r:id="rId11"/>
    <p:sldId id="262" r:id="rId12"/>
    <p:sldId id="264" r:id="rId13"/>
    <p:sldId id="284" r:id="rId14"/>
    <p:sldId id="270" r:id="rId15"/>
    <p:sldId id="272" r:id="rId16"/>
    <p:sldId id="269" r:id="rId17"/>
    <p:sldId id="276" r:id="rId18"/>
    <p:sldId id="273" r:id="rId19"/>
    <p:sldId id="274" r:id="rId20"/>
    <p:sldId id="275"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5FD08C-A4C6-6B6A-CFA7-88F15BE7FB61}" name="Tony Piperkos" initials="TP" userId="S::apiperkos@janison.com.au::5d4b2c8a-f45d-486f-82a0-5b36bfc43736" providerId="AD"/>
  <p188:author id="{F42BC29C-3CF2-DE40-3E65-94F79B5FAC7C}" name="Tony Piperkos" initials="TP" userId="S::APiperkos@janison.com.au::5d4b2c8a-f45d-486f-82a0-5b36bfc43736" providerId="AD"/>
  <p188:author id="{9415BBB9-5D8B-F716-2355-CB48386C3314}" name="Rebecca Melville" initials="" userId="S::RMelville@janison.com.au::6a04b078-8107-4215-b3e8-1a7b77af4a3e" providerId="AD"/>
  <p188:author id="{053023BC-BCD2-3B74-0C7C-6ABAA27229E3}" name="Rebecca Melville" initials="RM" userId="S::rmelville@janison.com.au::6a04b078-8107-4215-b3e8-1a7b77af4a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36E"/>
    <a:srgbClr val="DA455E"/>
    <a:srgbClr val="357570"/>
    <a:srgbClr val="FFFFFF"/>
    <a:srgbClr val="B8A2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86748-B82F-F18E-9F84-C9C426FD314A}" v="2" dt="2025-04-28T13:20:53.152"/>
    <p1510:client id="{59B115A3-757A-475A-AFC4-1D088B634EFB}" v="260" dt="2025-04-30T03:40:07.761"/>
    <p1510:client id="{9D1CF1CA-3547-7034-F951-02B0B0193057}" v="6" dt="2025-04-28T13:16:44.04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3F9"/>
          </a:solidFill>
        </a:fill>
      </a:tcStyle>
    </a:wholeTbl>
    <a:band2H>
      <a:tcTxStyle/>
      <a:tcStyle>
        <a:tcBdr/>
        <a:fill>
          <a:solidFill>
            <a:srgbClr val="E6F2F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EC"/>
          </a:solidFill>
        </a:fill>
      </a:tcStyle>
    </a:wholeTbl>
    <a:band2H>
      <a:tcTxStyle/>
      <a:tcStyle>
        <a:tcBdr/>
        <a:fill>
          <a:solidFill>
            <a:srgbClr val="FFFC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3.xml" Id="rId8" /><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tableStyles" Target="tableStyles.xml" Id="rId26" /><Relationship Type="http://schemas.openxmlformats.org/officeDocument/2006/relationships/customXml" Target="../customXml/item3.xml" Id="rId3" /><Relationship Type="http://schemas.openxmlformats.org/officeDocument/2006/relationships/slide" Target="slides/slide16.xml" Id="rId21"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theme" Target="theme/theme1.xml" Id="rId25"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15.xml" Id="rId20" /><Relationship Type="http://schemas.microsoft.com/office/2018/10/relationships/authors" Target="authors.xml" Id="rId29"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viewProps" Target="viewProps.xml" Id="rId24" /><Relationship Type="http://schemas.openxmlformats.org/officeDocument/2006/relationships/slideMaster" Target="slideMasters/slideMaster1.xml" Id="rId5" /><Relationship Type="http://schemas.openxmlformats.org/officeDocument/2006/relationships/slide" Target="slides/slide10.xml" Id="rId15" /><Relationship Type="http://schemas.openxmlformats.org/officeDocument/2006/relationships/presProps" Target="presProps.xml" Id="rId23" /><Relationship Type="http://schemas.microsoft.com/office/2015/10/relationships/revisionInfo" Target="revisionInfo.xml" Id="rId28"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customXml" Target="../customXml/item4.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notesMaster" Target="notesMasters/notesMaster1.xml" Id="rId2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95" name="Shape 2195"/>
          <p:cNvSpPr>
            <a:spLocks noGrp="1" noRot="1" noChangeAspect="1"/>
          </p:cNvSpPr>
          <p:nvPr>
            <p:ph type="sldImg"/>
          </p:nvPr>
        </p:nvSpPr>
        <p:spPr>
          <a:xfrm>
            <a:off x="1143000" y="685800"/>
            <a:ext cx="4572000" cy="3429000"/>
          </a:xfrm>
          <a:prstGeom prst="rect">
            <a:avLst/>
          </a:prstGeom>
        </p:spPr>
        <p:txBody>
          <a:bodyPr/>
          <a:lstStyle/>
          <a:p>
            <a:endParaRPr/>
          </a:p>
        </p:txBody>
      </p:sp>
      <p:sp>
        <p:nvSpPr>
          <p:cNvPr id="2196" name="Shape 219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Open Sans Light"/>
      </a:defRPr>
    </a:lvl1pPr>
    <a:lvl2pPr indent="228600" latinLnBrk="0">
      <a:defRPr sz="1200">
        <a:latin typeface="+mj-lt"/>
        <a:ea typeface="+mj-ea"/>
        <a:cs typeface="+mj-cs"/>
        <a:sym typeface="Open Sans Light"/>
      </a:defRPr>
    </a:lvl2pPr>
    <a:lvl3pPr indent="457200" latinLnBrk="0">
      <a:defRPr sz="1200">
        <a:latin typeface="+mj-lt"/>
        <a:ea typeface="+mj-ea"/>
        <a:cs typeface="+mj-cs"/>
        <a:sym typeface="Open Sans Light"/>
      </a:defRPr>
    </a:lvl3pPr>
    <a:lvl4pPr indent="685800" latinLnBrk="0">
      <a:defRPr sz="1200">
        <a:latin typeface="+mj-lt"/>
        <a:ea typeface="+mj-ea"/>
        <a:cs typeface="+mj-cs"/>
        <a:sym typeface="Open Sans Light"/>
      </a:defRPr>
    </a:lvl4pPr>
    <a:lvl5pPr indent="914400" latinLnBrk="0">
      <a:defRPr sz="1200">
        <a:latin typeface="+mj-lt"/>
        <a:ea typeface="+mj-ea"/>
        <a:cs typeface="+mj-cs"/>
        <a:sym typeface="Open Sans Light"/>
      </a:defRPr>
    </a:lvl5pPr>
    <a:lvl6pPr indent="1143000" latinLnBrk="0">
      <a:defRPr sz="1200">
        <a:latin typeface="+mj-lt"/>
        <a:ea typeface="+mj-ea"/>
        <a:cs typeface="+mj-cs"/>
        <a:sym typeface="Open Sans Light"/>
      </a:defRPr>
    </a:lvl6pPr>
    <a:lvl7pPr indent="1371600" latinLnBrk="0">
      <a:defRPr sz="1200">
        <a:latin typeface="+mj-lt"/>
        <a:ea typeface="+mj-ea"/>
        <a:cs typeface="+mj-cs"/>
        <a:sym typeface="Open Sans Light"/>
      </a:defRPr>
    </a:lvl7pPr>
    <a:lvl8pPr indent="1600200" latinLnBrk="0">
      <a:defRPr sz="1200">
        <a:latin typeface="+mj-lt"/>
        <a:ea typeface="+mj-ea"/>
        <a:cs typeface="+mj-cs"/>
        <a:sym typeface="Open Sans Light"/>
      </a:defRPr>
    </a:lvl8pPr>
    <a:lvl9pPr indent="1828800" latinLnBrk="0">
      <a:defRPr sz="1200">
        <a:latin typeface="+mj-lt"/>
        <a:ea typeface="+mj-ea"/>
        <a:cs typeface="+mj-cs"/>
        <a:sym typeface="Open Sans Ligh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200">
              <a:spcBef>
                <a:spcPts val="800"/>
              </a:spcBef>
              <a:defRPr sz="1200"/>
            </a:pPr>
            <a:r>
              <a:rPr lang="en-AU"/>
              <a:t>Original copy LHS </a:t>
            </a:r>
            <a:r>
              <a:rPr lang="en-US"/>
              <a:t>ICAS is the internationally-</a:t>
            </a:r>
            <a:r>
              <a:rPr lang="en-US" err="1"/>
              <a:t>recognised</a:t>
            </a:r>
            <a:r>
              <a:rPr lang="en-US"/>
              <a:t> gold standard for academic competitions, ICAS has a rich history of inspiring, </a:t>
            </a:r>
            <a:r>
              <a:rPr lang="en-US" err="1"/>
              <a:t>recognising</a:t>
            </a:r>
            <a:r>
              <a:rPr lang="en-US"/>
              <a:t>, and celebrating academic excellence for over 40 years. More than 10 million students from 16,000 schools have experienced a wonderful sense of pride, accomplishment and achievement through their participation.​</a:t>
            </a:r>
          </a:p>
          <a:p>
            <a:pPr defTabSz="457200">
              <a:spcBef>
                <a:spcPts val="800"/>
              </a:spcBef>
              <a:defRPr sz="1200"/>
            </a:pPr>
            <a:r>
              <a:rPr lang="en-US"/>
              <a:t>By registering  your school for ICAS 2025, your students will have the chance to shine on a national stage and showcase their academic skills, supporting their overall growth and development.​</a:t>
            </a:r>
          </a:p>
          <a:p>
            <a:pPr defTabSz="457200">
              <a:spcBef>
                <a:spcPts val="800"/>
              </a:spcBef>
              <a:defRPr sz="1200"/>
            </a:pPr>
            <a:r>
              <a:rPr lang="en-US"/>
              <a:t>We know how busy you are as educators, and we truly value your time and resources. That’s why we provide a range of support to ensure the ICAS experience is as smooth and efficient as possible.​</a:t>
            </a:r>
          </a:p>
          <a:p>
            <a:pPr defTabSz="457200">
              <a:spcBef>
                <a:spcPts val="800"/>
              </a:spcBef>
              <a:defRPr sz="1200">
                <a:latin typeface="Open Sans SemiBold"/>
                <a:ea typeface="Open Sans SemiBold"/>
                <a:cs typeface="Open Sans SemiBold"/>
                <a:sym typeface="Open Sans SemiBold"/>
              </a:defRPr>
            </a:pPr>
            <a:r>
              <a:rPr lang="en-US"/>
              <a:t>We invite your school to be part of the ICAS 2025 academic competition.​</a:t>
            </a:r>
          </a:p>
          <a:p>
            <a:pPr defTabSz="457200">
              <a:spcBef>
                <a:spcPts val="800"/>
              </a:spcBef>
              <a:defRPr sz="1200">
                <a:latin typeface="Open Sans SemiBold"/>
                <a:ea typeface="Open Sans SemiBold"/>
                <a:cs typeface="Open Sans SemiBold"/>
                <a:sym typeface="Open Sans SemiBold"/>
              </a:defRPr>
            </a:pPr>
            <a:endParaRPr lang="en-US"/>
          </a:p>
          <a:p>
            <a:pPr defTabSz="457200">
              <a:spcBef>
                <a:spcPts val="800"/>
              </a:spcBef>
              <a:defRPr sz="1400">
                <a:solidFill>
                  <a:srgbClr val="F7D05E"/>
                </a:solidFill>
                <a:latin typeface="Open Sans SemiBold"/>
                <a:ea typeface="Open Sans SemiBold"/>
                <a:cs typeface="Open Sans SemiBold"/>
                <a:sym typeface="Open Sans SemiBold"/>
              </a:defRPr>
            </a:pPr>
            <a:r>
              <a:rPr lang="en-AU"/>
              <a:t>RHS </a:t>
            </a:r>
            <a:r>
              <a:rPr lang="en-US"/>
              <a:t>We are thrilled to launch our inaugural ICAS Student Scholarships and School Grants Program, reinforcing our commitment to supporting schools and championing academic excellence and growth. </a:t>
            </a:r>
          </a:p>
          <a:p>
            <a:pPr defTabSz="457200">
              <a:spcBef>
                <a:spcPts val="800"/>
              </a:spcBef>
              <a:defRPr sz="1200">
                <a:solidFill>
                  <a:srgbClr val="FFFFFF"/>
                </a:solidFill>
                <a:latin typeface="Open Sans Regular"/>
                <a:ea typeface="Open Sans Regular"/>
                <a:cs typeface="Open Sans Regular"/>
                <a:sym typeface="Open Sans Regular"/>
              </a:defRPr>
            </a:pPr>
            <a:r>
              <a:rPr lang="en-US"/>
              <a:t>This initiative offers students exciting </a:t>
            </a:r>
            <a:br>
              <a:rPr lang="en-US"/>
            </a:br>
            <a:r>
              <a:rPr lang="en-US"/>
              <a:t>opportunities to explore their potential </a:t>
            </a:r>
            <a:br>
              <a:rPr lang="en-US"/>
            </a:br>
            <a:r>
              <a:rPr lang="en-US"/>
              <a:t>while providing schools with valuable </a:t>
            </a:r>
            <a:br>
              <a:rPr lang="en-US"/>
            </a:br>
            <a:r>
              <a:rPr lang="en-US"/>
              <a:t>resources to foster academic achievement. By increasing accessibility, we aim to empower more students to thrive.</a:t>
            </a:r>
          </a:p>
          <a:p>
            <a:pPr defTabSz="457200">
              <a:spcBef>
                <a:spcPts val="800"/>
              </a:spcBef>
              <a:defRPr sz="1200">
                <a:solidFill>
                  <a:srgbClr val="FFFFFF"/>
                </a:solidFill>
                <a:latin typeface="Open Sans Regular"/>
                <a:ea typeface="Open Sans Regular"/>
                <a:cs typeface="Open Sans Regular"/>
                <a:sym typeface="Open Sans Regular"/>
              </a:defRPr>
            </a:pPr>
            <a:r>
              <a:rPr lang="en-US"/>
              <a:t>More details on eligibility and </a:t>
            </a:r>
            <a:br>
              <a:rPr lang="en-US"/>
            </a:br>
            <a:r>
              <a:rPr lang="en-US"/>
              <a:t>applications coming soon</a:t>
            </a:r>
            <a:endParaRPr lang="en-AU"/>
          </a:p>
        </p:txBody>
      </p:sp>
    </p:spTree>
    <p:extLst>
      <p:ext uri="{BB962C8B-B14F-4D97-AF65-F5344CB8AC3E}">
        <p14:creationId xmlns:p14="http://schemas.microsoft.com/office/powerpoint/2010/main" val="359353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08BBC-DCDA-E088-389D-8555BD8EA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6B241-70C6-046B-8735-CA51D15B46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9CE0B8-26F3-E5DD-9E3C-6D02D1CD0C5B}"/>
              </a:ext>
            </a:extLst>
          </p:cNvPr>
          <p:cNvSpPr>
            <a:spLocks noGrp="1"/>
          </p:cNvSpPr>
          <p:nvPr>
            <p:ph type="body" idx="1"/>
          </p:nvPr>
        </p:nvSpPr>
        <p:spPr/>
        <p:txBody>
          <a:bodyPr/>
          <a:lstStyle/>
          <a:p>
            <a:r>
              <a:rPr lang="en-AU"/>
              <a:t>Original Copy</a:t>
            </a:r>
          </a:p>
        </p:txBody>
      </p:sp>
    </p:spTree>
    <p:extLst>
      <p:ext uri="{BB962C8B-B14F-4D97-AF65-F5344CB8AC3E}">
        <p14:creationId xmlns:p14="http://schemas.microsoft.com/office/powerpoint/2010/main" val="4272271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Master" Target="../slideMasters/slideMaster1.xml"/><Relationship Id="rId4" Type="http://schemas.openxmlformats.org/officeDocument/2006/relationships/image" Target="../media/image67.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69.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 Janison 01">
    <p:bg>
      <p:bgPr>
        <a:solidFill>
          <a:srgbClr val="00746D"/>
        </a:solidFill>
        <a:effectLst/>
      </p:bgPr>
    </p:bg>
    <p:spTree>
      <p:nvGrpSpPr>
        <p:cNvPr id="1" name=""/>
        <p:cNvGrpSpPr/>
        <p:nvPr/>
      </p:nvGrpSpPr>
      <p:grpSpPr>
        <a:xfrm>
          <a:off x="0" y="0"/>
          <a:ext cx="0" cy="0"/>
          <a:chOff x="0" y="0"/>
          <a:chExt cx="0" cy="0"/>
        </a:xfrm>
      </p:grpSpPr>
      <p:pic>
        <p:nvPicPr>
          <p:cNvPr id="19" name="Picture 6" descr="Picture 6"/>
          <p:cNvPicPr>
            <a:picLocks noChangeAspect="1"/>
          </p:cNvPicPr>
          <p:nvPr/>
        </p:nvPicPr>
        <p:blipFill>
          <a:blip r:embed="rId2"/>
          <a:stretch>
            <a:fillRect/>
          </a:stretch>
        </p:blipFill>
        <p:spPr>
          <a:xfrm>
            <a:off x="11325390" y="5971957"/>
            <a:ext cx="473855" cy="473855"/>
          </a:xfrm>
          <a:prstGeom prst="rect">
            <a:avLst/>
          </a:prstGeom>
          <a:ln w="12700">
            <a:miter lim="400000"/>
          </a:ln>
        </p:spPr>
      </p:pic>
      <p:pic>
        <p:nvPicPr>
          <p:cNvPr id="20" name="Picture 9" descr="Picture 9"/>
          <p:cNvPicPr>
            <a:picLocks noChangeAspect="1"/>
          </p:cNvPicPr>
          <p:nvPr/>
        </p:nvPicPr>
        <p:blipFill>
          <a:blip r:embed="rId3"/>
          <a:stretch>
            <a:fillRect/>
          </a:stretch>
        </p:blipFill>
        <p:spPr>
          <a:xfrm>
            <a:off x="1076652" y="3835925"/>
            <a:ext cx="1417692" cy="335224"/>
          </a:xfrm>
          <a:prstGeom prst="rect">
            <a:avLst/>
          </a:prstGeom>
          <a:ln w="12700">
            <a:miter lim="400000"/>
          </a:ln>
        </p:spPr>
      </p:pic>
      <p:pic>
        <p:nvPicPr>
          <p:cNvPr id="21" name="Graphic 4" descr="Graphic 4"/>
          <p:cNvPicPr>
            <a:picLocks noChangeAspect="1"/>
          </p:cNvPicPr>
          <p:nvPr/>
        </p:nvPicPr>
        <p:blipFill>
          <a:blip r:embed="rId4"/>
          <a:stretch>
            <a:fillRect/>
          </a:stretch>
        </p:blipFill>
        <p:spPr>
          <a:xfrm>
            <a:off x="7231118" y="-90077"/>
            <a:ext cx="3381654" cy="4191741"/>
          </a:xfrm>
          <a:prstGeom prst="rect">
            <a:avLst/>
          </a:prstGeom>
          <a:ln w="12700">
            <a:miter lim="400000"/>
          </a:ln>
        </p:spPr>
      </p:pic>
      <p:sp>
        <p:nvSpPr>
          <p:cNvPr id="22"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2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 Solutions">
    <p:bg>
      <p:bgPr>
        <a:solidFill>
          <a:srgbClr val="00746D"/>
        </a:solidFill>
        <a:effectLst/>
      </p:bgPr>
    </p:bg>
    <p:spTree>
      <p:nvGrpSpPr>
        <p:cNvPr id="1" name=""/>
        <p:cNvGrpSpPr/>
        <p:nvPr/>
      </p:nvGrpSpPr>
      <p:grpSpPr>
        <a:xfrm>
          <a:off x="0" y="0"/>
          <a:ext cx="0" cy="0"/>
          <a:chOff x="0" y="0"/>
          <a:chExt cx="0" cy="0"/>
        </a:xfrm>
      </p:grpSpPr>
      <p:grpSp>
        <p:nvGrpSpPr>
          <p:cNvPr id="133" name="Group"/>
          <p:cNvGrpSpPr/>
          <p:nvPr/>
        </p:nvGrpSpPr>
        <p:grpSpPr>
          <a:xfrm>
            <a:off x="1095504" y="3872487"/>
            <a:ext cx="3359247" cy="374525"/>
            <a:chOff x="0" y="0"/>
            <a:chExt cx="3359245" cy="374524"/>
          </a:xfrm>
        </p:grpSpPr>
        <p:pic>
          <p:nvPicPr>
            <p:cNvPr id="130" name="Picture 9" descr="Picture 9"/>
            <p:cNvPicPr>
              <a:picLocks noChangeAspect="1"/>
            </p:cNvPicPr>
            <p:nvPr/>
          </p:nvPicPr>
          <p:blipFill>
            <a:blip r:embed="rId2"/>
            <a:stretch>
              <a:fillRect/>
            </a:stretch>
          </p:blipFill>
          <p:spPr>
            <a:xfrm>
              <a:off x="-1" y="33297"/>
              <a:ext cx="1301972" cy="307861"/>
            </a:xfrm>
            <a:prstGeom prst="rect">
              <a:avLst/>
            </a:prstGeom>
            <a:ln w="12700" cap="flat">
              <a:noFill/>
              <a:miter lim="400000"/>
            </a:ln>
            <a:effectLst/>
          </p:spPr>
        </p:pic>
        <p:sp>
          <p:nvSpPr>
            <p:cNvPr id="131" name="Line"/>
            <p:cNvSpPr/>
            <p:nvPr/>
          </p:nvSpPr>
          <p:spPr>
            <a:xfrm flipV="1">
              <a:off x="1490830" y="0"/>
              <a:ext cx="2" cy="374525"/>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pic>
          <p:nvPicPr>
            <p:cNvPr id="132" name="Janison_Solutions_Descriptor_green.png" descr="Janison_Solutions_Descriptor_green.png"/>
            <p:cNvPicPr>
              <a:picLocks noChangeAspect="1"/>
            </p:cNvPicPr>
            <p:nvPr/>
          </p:nvPicPr>
          <p:blipFill>
            <a:blip r:embed="rId3"/>
            <a:srcRect l="44733" t="36748" r="17408" b="36748"/>
            <a:stretch>
              <a:fillRect/>
            </a:stretch>
          </p:blipFill>
          <p:spPr>
            <a:xfrm>
              <a:off x="1695355" y="39725"/>
              <a:ext cx="1663891" cy="324059"/>
            </a:xfrm>
            <a:prstGeom prst="rect">
              <a:avLst/>
            </a:prstGeom>
            <a:ln w="12700" cap="flat">
              <a:noFill/>
              <a:miter lim="400000"/>
            </a:ln>
            <a:effectLst/>
          </p:spPr>
        </p:pic>
      </p:grpSp>
      <p:pic>
        <p:nvPicPr>
          <p:cNvPr id="134" name="Graphic 4" descr="Graphic 4"/>
          <p:cNvPicPr>
            <a:picLocks noChangeAspect="1"/>
          </p:cNvPicPr>
          <p:nvPr/>
        </p:nvPicPr>
        <p:blipFill>
          <a:blip r:embed="rId4"/>
          <a:stretch>
            <a:fillRect/>
          </a:stretch>
        </p:blipFill>
        <p:spPr>
          <a:xfrm>
            <a:off x="7231118" y="-90077"/>
            <a:ext cx="3381654" cy="4191741"/>
          </a:xfrm>
          <a:prstGeom prst="rect">
            <a:avLst/>
          </a:prstGeom>
          <a:ln w="12700">
            <a:miter lim="400000"/>
          </a:ln>
        </p:spPr>
      </p:pic>
      <p:pic>
        <p:nvPicPr>
          <p:cNvPr id="135" name="Picture 6" descr="Picture 6"/>
          <p:cNvPicPr>
            <a:picLocks noChangeAspect="1"/>
          </p:cNvPicPr>
          <p:nvPr/>
        </p:nvPicPr>
        <p:blipFill>
          <a:blip r:embed="rId5"/>
          <a:stretch>
            <a:fillRect/>
          </a:stretch>
        </p:blipFill>
        <p:spPr>
          <a:xfrm>
            <a:off x="11325390" y="5971957"/>
            <a:ext cx="473855" cy="473855"/>
          </a:xfrm>
          <a:prstGeom prst="rect">
            <a:avLst/>
          </a:prstGeom>
          <a:ln w="12700">
            <a:miter lim="400000"/>
          </a:ln>
        </p:spPr>
      </p:pic>
      <p:sp>
        <p:nvSpPr>
          <p:cNvPr id="136"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7"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hank you slides - Academy 01">
    <p:bg>
      <p:bgPr>
        <a:solidFill>
          <a:srgbClr val="006D68"/>
        </a:solidFill>
        <a:effectLst/>
      </p:bgPr>
    </p:bg>
    <p:spTree>
      <p:nvGrpSpPr>
        <p:cNvPr id="1" name=""/>
        <p:cNvGrpSpPr/>
        <p:nvPr/>
      </p:nvGrpSpPr>
      <p:grpSpPr>
        <a:xfrm>
          <a:off x="0" y="0"/>
          <a:ext cx="0" cy="0"/>
          <a:chOff x="0" y="0"/>
          <a:chExt cx="0" cy="0"/>
        </a:xfrm>
      </p:grpSpPr>
      <p:pic>
        <p:nvPicPr>
          <p:cNvPr id="1618" name="Academy_Janison_logo_green.png" descr="Academy_Janison_logo_green.png"/>
          <p:cNvPicPr>
            <a:picLocks noChangeAspect="1"/>
          </p:cNvPicPr>
          <p:nvPr/>
        </p:nvPicPr>
        <p:blipFill>
          <a:blip r:embed="rId2"/>
          <a:srcRect l="2449" t="35159" r="85882" b="38991"/>
          <a:stretch>
            <a:fillRect/>
          </a:stretch>
        </p:blipFill>
        <p:spPr>
          <a:xfrm>
            <a:off x="237477" y="333176"/>
            <a:ext cx="1899616" cy="1267464"/>
          </a:xfrm>
          <a:prstGeom prst="rect">
            <a:avLst/>
          </a:prstGeom>
          <a:ln w="12700">
            <a:miter lim="400000"/>
          </a:ln>
        </p:spPr>
      </p:pic>
      <p:sp>
        <p:nvSpPr>
          <p:cNvPr id="1619" name="Body Level One…"/>
          <p:cNvSpPr txBox="1">
            <a:spLocks noGrp="1"/>
          </p:cNvSpPr>
          <p:nvPr>
            <p:ph type="body" sz="quarter" idx="1"/>
          </p:nvPr>
        </p:nvSpPr>
        <p:spPr>
          <a:xfrm>
            <a:off x="8855708"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20"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hank you slides - Academy 02">
    <p:bg>
      <p:bgPr>
        <a:solidFill>
          <a:srgbClr val="006D68"/>
        </a:solidFill>
        <a:effectLst/>
      </p:bgPr>
    </p:bg>
    <p:spTree>
      <p:nvGrpSpPr>
        <p:cNvPr id="1" name=""/>
        <p:cNvGrpSpPr/>
        <p:nvPr/>
      </p:nvGrpSpPr>
      <p:grpSpPr>
        <a:xfrm>
          <a:off x="0" y="0"/>
          <a:ext cx="0" cy="0"/>
          <a:chOff x="0" y="0"/>
          <a:chExt cx="0" cy="0"/>
        </a:xfrm>
      </p:grpSpPr>
      <p:pic>
        <p:nvPicPr>
          <p:cNvPr id="1628"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629" name="Academy_Janison_logo_green.png" descr="Academy_Janison_logo_green.png"/>
          <p:cNvPicPr>
            <a:picLocks noChangeAspect="1"/>
          </p:cNvPicPr>
          <p:nvPr/>
        </p:nvPicPr>
        <p:blipFill>
          <a:blip r:embed="rId3"/>
          <a:srcRect l="2449" t="35159" r="85882" b="38991"/>
          <a:stretch>
            <a:fillRect/>
          </a:stretch>
        </p:blipFill>
        <p:spPr>
          <a:xfrm>
            <a:off x="237477" y="333176"/>
            <a:ext cx="1899616" cy="1267464"/>
          </a:xfrm>
          <a:prstGeom prst="rect">
            <a:avLst/>
          </a:prstGeom>
          <a:ln w="12700">
            <a:miter lim="400000"/>
          </a:ln>
        </p:spPr>
      </p:pic>
      <p:sp>
        <p:nvSpPr>
          <p:cNvPr id="1630" name="Body Level One…"/>
          <p:cNvSpPr txBox="1">
            <a:spLocks noGrp="1"/>
          </p:cNvSpPr>
          <p:nvPr>
            <p:ph type="body" sz="quarter" idx="1"/>
          </p:nvPr>
        </p:nvSpPr>
        <p:spPr>
          <a:xfrm>
            <a:off x="88641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31"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hank you slides - Exam Mgmt 01">
    <p:bg>
      <p:bgPr>
        <a:solidFill>
          <a:srgbClr val="006D68"/>
        </a:solidFill>
        <a:effectLst/>
      </p:bgPr>
    </p:bg>
    <p:spTree>
      <p:nvGrpSpPr>
        <p:cNvPr id="1" name=""/>
        <p:cNvGrpSpPr/>
        <p:nvPr/>
      </p:nvGrpSpPr>
      <p:grpSpPr>
        <a:xfrm>
          <a:off x="0" y="0"/>
          <a:ext cx="0" cy="0"/>
          <a:chOff x="0" y="0"/>
          <a:chExt cx="0" cy="0"/>
        </a:xfrm>
      </p:grpSpPr>
      <p:pic>
        <p:nvPicPr>
          <p:cNvPr id="1639" name="Exam-Management_Janison_logo_green.png" descr="Exam-Management_Janison_logo_green.png"/>
          <p:cNvPicPr>
            <a:picLocks noChangeAspect="1"/>
          </p:cNvPicPr>
          <p:nvPr/>
        </p:nvPicPr>
        <p:blipFill>
          <a:blip r:embed="rId2"/>
          <a:srcRect l="3616" t="35030" r="86514" b="38837"/>
          <a:stretch>
            <a:fillRect/>
          </a:stretch>
        </p:blipFill>
        <p:spPr>
          <a:xfrm>
            <a:off x="365865" y="298449"/>
            <a:ext cx="1642679" cy="1310214"/>
          </a:xfrm>
          <a:prstGeom prst="rect">
            <a:avLst/>
          </a:prstGeom>
          <a:ln w="12700">
            <a:miter lim="400000"/>
          </a:ln>
        </p:spPr>
      </p:pic>
      <p:sp>
        <p:nvSpPr>
          <p:cNvPr id="1640" name="Body Level One…"/>
          <p:cNvSpPr txBox="1">
            <a:spLocks noGrp="1"/>
          </p:cNvSpPr>
          <p:nvPr>
            <p:ph type="body" sz="quarter" idx="1"/>
          </p:nvPr>
        </p:nvSpPr>
        <p:spPr>
          <a:xfrm>
            <a:off x="88514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41"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hank you slides - Exam Mgmt 02">
    <p:bg>
      <p:bgPr>
        <a:solidFill>
          <a:srgbClr val="006D68"/>
        </a:solidFill>
        <a:effectLst/>
      </p:bgPr>
    </p:bg>
    <p:spTree>
      <p:nvGrpSpPr>
        <p:cNvPr id="1" name=""/>
        <p:cNvGrpSpPr/>
        <p:nvPr/>
      </p:nvGrpSpPr>
      <p:grpSpPr>
        <a:xfrm>
          <a:off x="0" y="0"/>
          <a:ext cx="0" cy="0"/>
          <a:chOff x="0" y="0"/>
          <a:chExt cx="0" cy="0"/>
        </a:xfrm>
      </p:grpSpPr>
      <p:pic>
        <p:nvPicPr>
          <p:cNvPr id="1649"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650" name="Exam-Management_Janison_logo_green.png" descr="Exam-Management_Janison_logo_green.png"/>
          <p:cNvPicPr>
            <a:picLocks noChangeAspect="1"/>
          </p:cNvPicPr>
          <p:nvPr/>
        </p:nvPicPr>
        <p:blipFill>
          <a:blip r:embed="rId3"/>
          <a:srcRect l="3616" t="35030" r="86514" b="38837"/>
          <a:stretch>
            <a:fillRect/>
          </a:stretch>
        </p:blipFill>
        <p:spPr>
          <a:xfrm>
            <a:off x="365865" y="298449"/>
            <a:ext cx="1642679" cy="1310214"/>
          </a:xfrm>
          <a:prstGeom prst="rect">
            <a:avLst/>
          </a:prstGeom>
          <a:ln w="12700">
            <a:miter lim="400000"/>
          </a:ln>
        </p:spPr>
      </p:pic>
      <p:sp>
        <p:nvSpPr>
          <p:cNvPr id="1651" name="Body Level One…"/>
          <p:cNvSpPr txBox="1">
            <a:spLocks noGrp="1"/>
          </p:cNvSpPr>
          <p:nvPr>
            <p:ph type="body" sz="quarter" idx="1"/>
          </p:nvPr>
        </p:nvSpPr>
        <p:spPr>
          <a:xfrm>
            <a:off x="88895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52"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hank you slides - Remote 01">
    <p:bg>
      <p:bgPr>
        <a:solidFill>
          <a:srgbClr val="006D68"/>
        </a:solidFill>
        <a:effectLst/>
      </p:bgPr>
    </p:bg>
    <p:spTree>
      <p:nvGrpSpPr>
        <p:cNvPr id="1" name=""/>
        <p:cNvGrpSpPr/>
        <p:nvPr/>
      </p:nvGrpSpPr>
      <p:grpSpPr>
        <a:xfrm>
          <a:off x="0" y="0"/>
          <a:ext cx="0" cy="0"/>
          <a:chOff x="0" y="0"/>
          <a:chExt cx="0" cy="0"/>
        </a:xfrm>
      </p:grpSpPr>
      <p:pic>
        <p:nvPicPr>
          <p:cNvPr id="1660" name="Remote_Janison_logo_green.png" descr="Remote_Janison_logo_green.png"/>
          <p:cNvPicPr>
            <a:picLocks noChangeAspect="1"/>
          </p:cNvPicPr>
          <p:nvPr/>
        </p:nvPicPr>
        <p:blipFill>
          <a:blip r:embed="rId2"/>
          <a:srcRect l="3607" t="35392" r="86022" b="38366"/>
          <a:stretch>
            <a:fillRect/>
          </a:stretch>
        </p:blipFill>
        <p:spPr>
          <a:xfrm>
            <a:off x="340350" y="269676"/>
            <a:ext cx="1691744" cy="1289294"/>
          </a:xfrm>
          <a:prstGeom prst="rect">
            <a:avLst/>
          </a:prstGeom>
          <a:ln w="12700">
            <a:miter lim="400000"/>
          </a:ln>
        </p:spPr>
      </p:pic>
      <p:sp>
        <p:nvSpPr>
          <p:cNvPr id="1661" name="Body Level One…"/>
          <p:cNvSpPr txBox="1">
            <a:spLocks noGrp="1"/>
          </p:cNvSpPr>
          <p:nvPr>
            <p:ph type="body" sz="quarter" idx="1"/>
          </p:nvPr>
        </p:nvSpPr>
        <p:spPr>
          <a:xfrm>
            <a:off x="88895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62"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hank you slides - Remote 02">
    <p:bg>
      <p:bgPr>
        <a:solidFill>
          <a:srgbClr val="006D68"/>
        </a:solidFill>
        <a:effectLst/>
      </p:bgPr>
    </p:bg>
    <p:spTree>
      <p:nvGrpSpPr>
        <p:cNvPr id="1" name=""/>
        <p:cNvGrpSpPr/>
        <p:nvPr/>
      </p:nvGrpSpPr>
      <p:grpSpPr>
        <a:xfrm>
          <a:off x="0" y="0"/>
          <a:ext cx="0" cy="0"/>
          <a:chOff x="0" y="0"/>
          <a:chExt cx="0" cy="0"/>
        </a:xfrm>
      </p:grpSpPr>
      <p:pic>
        <p:nvPicPr>
          <p:cNvPr id="1670"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671" name="Remote_Janison_logo_green.png" descr="Remote_Janison_logo_green.png"/>
          <p:cNvPicPr>
            <a:picLocks noChangeAspect="1"/>
          </p:cNvPicPr>
          <p:nvPr/>
        </p:nvPicPr>
        <p:blipFill>
          <a:blip r:embed="rId3"/>
          <a:srcRect l="3607" t="35392" r="86022" b="38366"/>
          <a:stretch>
            <a:fillRect/>
          </a:stretch>
        </p:blipFill>
        <p:spPr>
          <a:xfrm>
            <a:off x="340350" y="269676"/>
            <a:ext cx="1691744" cy="1289294"/>
          </a:xfrm>
          <a:prstGeom prst="rect">
            <a:avLst/>
          </a:prstGeom>
          <a:ln w="12700">
            <a:miter lim="400000"/>
          </a:ln>
        </p:spPr>
      </p:pic>
      <p:sp>
        <p:nvSpPr>
          <p:cNvPr id="1672" name="Body Level One…"/>
          <p:cNvSpPr txBox="1">
            <a:spLocks noGrp="1"/>
          </p:cNvSpPr>
          <p:nvPr>
            <p:ph type="body" sz="quarter" idx="1"/>
          </p:nvPr>
        </p:nvSpPr>
        <p:spPr>
          <a:xfrm>
            <a:off x="88895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73" name="Text Placeholder 2"/>
          <p:cNvSpPr>
            <a:spLocks noGrp="1"/>
          </p:cNvSpPr>
          <p:nvPr>
            <p:ph type="body" sz="quarter" idx="21" hasCustomPrompt="1"/>
          </p:nvPr>
        </p:nvSpPr>
        <p:spPr>
          <a:xfrm>
            <a:off x="8810624" y="4253605"/>
            <a:ext cx="3842568"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hank you slides - ICAS 01">
    <p:bg>
      <p:bgPr>
        <a:solidFill>
          <a:srgbClr val="006D68"/>
        </a:solidFill>
        <a:effectLst/>
      </p:bgPr>
    </p:bg>
    <p:spTree>
      <p:nvGrpSpPr>
        <p:cNvPr id="1" name=""/>
        <p:cNvGrpSpPr/>
        <p:nvPr/>
      </p:nvGrpSpPr>
      <p:grpSpPr>
        <a:xfrm>
          <a:off x="0" y="0"/>
          <a:ext cx="0" cy="0"/>
          <a:chOff x="0" y="0"/>
          <a:chExt cx="0" cy="0"/>
        </a:xfrm>
      </p:grpSpPr>
      <p:pic>
        <p:nvPicPr>
          <p:cNvPr id="1681" name="icas_logo_full_2022_white.png" descr="icas_logo_full_2022_white.png"/>
          <p:cNvPicPr>
            <a:picLocks noChangeAspect="1"/>
          </p:cNvPicPr>
          <p:nvPr/>
        </p:nvPicPr>
        <p:blipFill>
          <a:blip r:embed="rId2"/>
          <a:srcRect l="811" t="1376" r="811" b="1376"/>
          <a:stretch>
            <a:fillRect/>
          </a:stretch>
        </p:blipFill>
        <p:spPr>
          <a:xfrm>
            <a:off x="606066" y="466751"/>
            <a:ext cx="1552691" cy="1074854"/>
          </a:xfrm>
          <a:prstGeom prst="rect">
            <a:avLst/>
          </a:prstGeom>
          <a:ln w="12700">
            <a:miter lim="400000"/>
          </a:ln>
        </p:spPr>
      </p:pic>
      <p:sp>
        <p:nvSpPr>
          <p:cNvPr id="1682"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83" name="Text Placeholder 2"/>
          <p:cNvSpPr>
            <a:spLocks noGrp="1"/>
          </p:cNvSpPr>
          <p:nvPr>
            <p:ph type="body" sz="quarter" idx="21" hasCustomPrompt="1"/>
          </p:nvPr>
        </p:nvSpPr>
        <p:spPr>
          <a:xfrm>
            <a:off x="8737600" y="4253605"/>
            <a:ext cx="3915593" cy="480321"/>
          </a:xfrm>
          <a:prstGeom prst="rect">
            <a:avLst/>
          </a:prstGeom>
        </p:spPr>
        <p:txBody>
          <a:bodyPr>
            <a:normAutofit/>
          </a:bodyPr>
          <a:lstStyle>
            <a:lvl1pPr marL="0" indent="0" defTabSz="777240">
              <a:lnSpc>
                <a:spcPct val="85000"/>
              </a:lnSpc>
              <a:spcBef>
                <a:spcPts val="800"/>
              </a:spcBef>
              <a:buSzTx/>
              <a:buFontTx/>
              <a:buNone/>
              <a:defRPr sz="2380">
                <a:solidFill>
                  <a:srgbClr val="FFFFFF"/>
                </a:solidFill>
                <a:latin typeface="Roboto Slab SemiBold"/>
                <a:ea typeface="Roboto Slab SemiBold"/>
                <a:cs typeface="Roboto Slab SemiBold"/>
                <a:sym typeface="Roboto Slab SemiBold"/>
              </a:defRPr>
            </a:lvl1pPr>
          </a:lstStyle>
          <a:p>
            <a:r>
              <a:t>Thank you.</a:t>
            </a:r>
          </a:p>
        </p:txBody>
      </p:sp>
      <p:sp>
        <p:nvSpPr>
          <p:cNvPr id="16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hank you slides - ICAS 02">
    <p:bg>
      <p:bgPr>
        <a:solidFill>
          <a:srgbClr val="006D68"/>
        </a:solidFill>
        <a:effectLst/>
      </p:bgPr>
    </p:bg>
    <p:spTree>
      <p:nvGrpSpPr>
        <p:cNvPr id="1" name=""/>
        <p:cNvGrpSpPr/>
        <p:nvPr/>
      </p:nvGrpSpPr>
      <p:grpSpPr>
        <a:xfrm>
          <a:off x="0" y="0"/>
          <a:ext cx="0" cy="0"/>
          <a:chOff x="0" y="0"/>
          <a:chExt cx="0" cy="0"/>
        </a:xfrm>
      </p:grpSpPr>
      <p:pic>
        <p:nvPicPr>
          <p:cNvPr id="1691"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692" name="icas_logo_full_2022_white.png" descr="icas_logo_full_2022_white.png"/>
          <p:cNvPicPr>
            <a:picLocks noChangeAspect="1"/>
          </p:cNvPicPr>
          <p:nvPr/>
        </p:nvPicPr>
        <p:blipFill>
          <a:blip r:embed="rId3"/>
          <a:srcRect l="811" t="1376" r="811" b="1376"/>
          <a:stretch>
            <a:fillRect/>
          </a:stretch>
        </p:blipFill>
        <p:spPr>
          <a:xfrm>
            <a:off x="606066" y="466751"/>
            <a:ext cx="1552691" cy="1074854"/>
          </a:xfrm>
          <a:prstGeom prst="rect">
            <a:avLst/>
          </a:prstGeom>
          <a:ln w="12700">
            <a:miter lim="400000"/>
          </a:ln>
        </p:spPr>
      </p:pic>
      <p:sp>
        <p:nvSpPr>
          <p:cNvPr id="1693" name="Body Level One…"/>
          <p:cNvSpPr txBox="1">
            <a:spLocks noGrp="1"/>
          </p:cNvSpPr>
          <p:nvPr>
            <p:ph type="body" sz="quarter" idx="1"/>
          </p:nvPr>
        </p:nvSpPr>
        <p:spPr>
          <a:xfrm>
            <a:off x="8885341"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94"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hank you slides - Solutions 01">
    <p:bg>
      <p:bgPr>
        <a:solidFill>
          <a:srgbClr val="006D68"/>
        </a:solidFill>
        <a:effectLst/>
      </p:bgPr>
    </p:bg>
    <p:spTree>
      <p:nvGrpSpPr>
        <p:cNvPr id="1" name=""/>
        <p:cNvGrpSpPr/>
        <p:nvPr/>
      </p:nvGrpSpPr>
      <p:grpSpPr>
        <a:xfrm>
          <a:off x="0" y="0"/>
          <a:ext cx="0" cy="0"/>
          <a:chOff x="0" y="0"/>
          <a:chExt cx="0" cy="0"/>
        </a:xfrm>
      </p:grpSpPr>
      <p:sp>
        <p:nvSpPr>
          <p:cNvPr id="1702" name="Body Level One…"/>
          <p:cNvSpPr txBox="1">
            <a:spLocks noGrp="1"/>
          </p:cNvSpPr>
          <p:nvPr>
            <p:ph type="body" sz="quarter" idx="1"/>
          </p:nvPr>
        </p:nvSpPr>
        <p:spPr>
          <a:xfrm>
            <a:off x="8885341"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grpSp>
        <p:nvGrpSpPr>
          <p:cNvPr id="1706" name="Group"/>
          <p:cNvGrpSpPr/>
          <p:nvPr/>
        </p:nvGrpSpPr>
        <p:grpSpPr>
          <a:xfrm>
            <a:off x="502838" y="894027"/>
            <a:ext cx="4241973" cy="472942"/>
            <a:chOff x="0" y="0"/>
            <a:chExt cx="4241972" cy="472940"/>
          </a:xfrm>
        </p:grpSpPr>
        <p:pic>
          <p:nvPicPr>
            <p:cNvPr id="1703" name="Picture 9" descr="Picture 9"/>
            <p:cNvPicPr>
              <a:picLocks noChangeAspect="1"/>
            </p:cNvPicPr>
            <p:nvPr/>
          </p:nvPicPr>
          <p:blipFill>
            <a:blip r:embed="rId2"/>
            <a:stretch>
              <a:fillRect/>
            </a:stretch>
          </p:blipFill>
          <p:spPr>
            <a:xfrm>
              <a:off x="0" y="42046"/>
              <a:ext cx="1644097" cy="388759"/>
            </a:xfrm>
            <a:prstGeom prst="rect">
              <a:avLst/>
            </a:prstGeom>
            <a:ln w="12700" cap="flat">
              <a:noFill/>
              <a:miter lim="400000"/>
            </a:ln>
            <a:effectLst/>
          </p:spPr>
        </p:pic>
        <p:sp>
          <p:nvSpPr>
            <p:cNvPr id="1704" name="Line"/>
            <p:cNvSpPr/>
            <p:nvPr/>
          </p:nvSpPr>
          <p:spPr>
            <a:xfrm flipV="1">
              <a:off x="1882584" y="-1"/>
              <a:ext cx="2" cy="472942"/>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pic>
          <p:nvPicPr>
            <p:cNvPr id="1705" name="Janison_Solutions_Descriptor_green.png" descr="Janison_Solutions_Descriptor_green.png"/>
            <p:cNvPicPr>
              <a:picLocks noChangeAspect="1"/>
            </p:cNvPicPr>
            <p:nvPr/>
          </p:nvPicPr>
          <p:blipFill>
            <a:blip r:embed="rId3"/>
            <a:srcRect l="44733" t="36748" r="17408" b="36748"/>
            <a:stretch>
              <a:fillRect/>
            </a:stretch>
          </p:blipFill>
          <p:spPr>
            <a:xfrm>
              <a:off x="2140854" y="50163"/>
              <a:ext cx="2101120" cy="409212"/>
            </a:xfrm>
            <a:prstGeom prst="rect">
              <a:avLst/>
            </a:prstGeom>
            <a:ln w="12700" cap="flat">
              <a:noFill/>
              <a:miter lim="400000"/>
            </a:ln>
            <a:effectLst/>
          </p:spPr>
        </p:pic>
      </p:grpSp>
      <p:sp>
        <p:nvSpPr>
          <p:cNvPr id="1707"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hank you slides - Solutions 02">
    <p:bg>
      <p:bgPr>
        <a:solidFill>
          <a:srgbClr val="006D68"/>
        </a:solidFill>
        <a:effectLst/>
      </p:bgPr>
    </p:bg>
    <p:spTree>
      <p:nvGrpSpPr>
        <p:cNvPr id="1" name=""/>
        <p:cNvGrpSpPr/>
        <p:nvPr/>
      </p:nvGrpSpPr>
      <p:grpSpPr>
        <a:xfrm>
          <a:off x="0" y="0"/>
          <a:ext cx="0" cy="0"/>
          <a:chOff x="0" y="0"/>
          <a:chExt cx="0" cy="0"/>
        </a:xfrm>
      </p:grpSpPr>
      <p:pic>
        <p:nvPicPr>
          <p:cNvPr id="1715"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grpSp>
        <p:nvGrpSpPr>
          <p:cNvPr id="1719" name="Group"/>
          <p:cNvGrpSpPr/>
          <p:nvPr/>
        </p:nvGrpSpPr>
        <p:grpSpPr>
          <a:xfrm>
            <a:off x="502838" y="894027"/>
            <a:ext cx="4241973" cy="472942"/>
            <a:chOff x="0" y="0"/>
            <a:chExt cx="4241972" cy="472940"/>
          </a:xfrm>
        </p:grpSpPr>
        <p:pic>
          <p:nvPicPr>
            <p:cNvPr id="1716" name="Picture 9" descr="Picture 9"/>
            <p:cNvPicPr>
              <a:picLocks noChangeAspect="1"/>
            </p:cNvPicPr>
            <p:nvPr/>
          </p:nvPicPr>
          <p:blipFill>
            <a:blip r:embed="rId3"/>
            <a:stretch>
              <a:fillRect/>
            </a:stretch>
          </p:blipFill>
          <p:spPr>
            <a:xfrm>
              <a:off x="0" y="42046"/>
              <a:ext cx="1644097" cy="388759"/>
            </a:xfrm>
            <a:prstGeom prst="rect">
              <a:avLst/>
            </a:prstGeom>
            <a:ln w="12700" cap="flat">
              <a:noFill/>
              <a:miter lim="400000"/>
            </a:ln>
            <a:effectLst/>
          </p:spPr>
        </p:pic>
        <p:sp>
          <p:nvSpPr>
            <p:cNvPr id="1717" name="Line"/>
            <p:cNvSpPr/>
            <p:nvPr/>
          </p:nvSpPr>
          <p:spPr>
            <a:xfrm flipV="1">
              <a:off x="1882584" y="-1"/>
              <a:ext cx="2" cy="472942"/>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pic>
          <p:nvPicPr>
            <p:cNvPr id="1718" name="Janison_Solutions_Descriptor_green.png" descr="Janison_Solutions_Descriptor_green.png"/>
            <p:cNvPicPr>
              <a:picLocks noChangeAspect="1"/>
            </p:cNvPicPr>
            <p:nvPr/>
          </p:nvPicPr>
          <p:blipFill>
            <a:blip r:embed="rId4"/>
            <a:srcRect l="44733" t="36748" r="17408" b="36748"/>
            <a:stretch>
              <a:fillRect/>
            </a:stretch>
          </p:blipFill>
          <p:spPr>
            <a:xfrm>
              <a:off x="2140854" y="50163"/>
              <a:ext cx="2101120" cy="409212"/>
            </a:xfrm>
            <a:prstGeom prst="rect">
              <a:avLst/>
            </a:prstGeom>
            <a:ln w="12700" cap="flat">
              <a:noFill/>
              <a:miter lim="400000"/>
            </a:ln>
            <a:effectLst/>
          </p:spPr>
        </p:pic>
      </p:grpSp>
      <p:sp>
        <p:nvSpPr>
          <p:cNvPr id="1720"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721"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 Assessments">
    <p:bg>
      <p:bgPr>
        <a:solidFill>
          <a:srgbClr val="00746D"/>
        </a:solidFill>
        <a:effectLst/>
      </p:bgPr>
    </p:bg>
    <p:spTree>
      <p:nvGrpSpPr>
        <p:cNvPr id="1" name=""/>
        <p:cNvGrpSpPr/>
        <p:nvPr/>
      </p:nvGrpSpPr>
      <p:grpSpPr>
        <a:xfrm>
          <a:off x="0" y="0"/>
          <a:ext cx="0" cy="0"/>
          <a:chOff x="0" y="0"/>
          <a:chExt cx="0" cy="0"/>
        </a:xfrm>
      </p:grpSpPr>
      <p:grpSp>
        <p:nvGrpSpPr>
          <p:cNvPr id="148" name="Group"/>
          <p:cNvGrpSpPr/>
          <p:nvPr/>
        </p:nvGrpSpPr>
        <p:grpSpPr>
          <a:xfrm>
            <a:off x="1095505" y="3871181"/>
            <a:ext cx="3992795" cy="406310"/>
            <a:chOff x="0" y="0"/>
            <a:chExt cx="3992794" cy="406308"/>
          </a:xfrm>
        </p:grpSpPr>
        <p:pic>
          <p:nvPicPr>
            <p:cNvPr id="145" name="Janison_Assessments_Descriptor_green.png" descr="Janison_Assessments_Descriptor_green.png"/>
            <p:cNvPicPr>
              <a:picLocks noChangeAspect="1"/>
            </p:cNvPicPr>
            <p:nvPr/>
          </p:nvPicPr>
          <p:blipFill>
            <a:blip r:embed="rId2"/>
            <a:srcRect l="41905" t="33182" r="4226" b="33182"/>
            <a:stretch>
              <a:fillRect/>
            </a:stretch>
          </p:blipFill>
          <p:spPr>
            <a:xfrm>
              <a:off x="1653793" y="0"/>
              <a:ext cx="2339002" cy="406309"/>
            </a:xfrm>
            <a:prstGeom prst="rect">
              <a:avLst/>
            </a:prstGeom>
            <a:ln w="12700" cap="flat">
              <a:noFill/>
              <a:miter lim="400000"/>
            </a:ln>
            <a:effectLst/>
          </p:spPr>
        </p:pic>
        <p:pic>
          <p:nvPicPr>
            <p:cNvPr id="146" name="Picture 9" descr="Picture 9"/>
            <p:cNvPicPr>
              <a:picLocks noChangeAspect="1"/>
            </p:cNvPicPr>
            <p:nvPr/>
          </p:nvPicPr>
          <p:blipFill>
            <a:blip r:embed="rId3"/>
            <a:stretch>
              <a:fillRect/>
            </a:stretch>
          </p:blipFill>
          <p:spPr>
            <a:xfrm>
              <a:off x="-1" y="34602"/>
              <a:ext cx="1301972" cy="307860"/>
            </a:xfrm>
            <a:prstGeom prst="rect">
              <a:avLst/>
            </a:prstGeom>
            <a:ln w="12700" cap="flat">
              <a:noFill/>
              <a:miter lim="400000"/>
            </a:ln>
            <a:effectLst/>
          </p:spPr>
        </p:pic>
        <p:sp>
          <p:nvSpPr>
            <p:cNvPr id="147" name="Line"/>
            <p:cNvSpPr/>
            <p:nvPr/>
          </p:nvSpPr>
          <p:spPr>
            <a:xfrm flipV="1">
              <a:off x="1490830" y="1304"/>
              <a:ext cx="2" cy="374525"/>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pic>
        <p:nvPicPr>
          <p:cNvPr id="149" name="Graphic 4" descr="Graphic 4"/>
          <p:cNvPicPr>
            <a:picLocks noChangeAspect="1"/>
          </p:cNvPicPr>
          <p:nvPr/>
        </p:nvPicPr>
        <p:blipFill>
          <a:blip r:embed="rId4"/>
          <a:stretch>
            <a:fillRect/>
          </a:stretch>
        </p:blipFill>
        <p:spPr>
          <a:xfrm>
            <a:off x="7231118" y="-90077"/>
            <a:ext cx="3381654" cy="4191741"/>
          </a:xfrm>
          <a:prstGeom prst="rect">
            <a:avLst/>
          </a:prstGeom>
          <a:ln w="12700">
            <a:miter lim="400000"/>
          </a:ln>
        </p:spPr>
      </p:pic>
      <p:pic>
        <p:nvPicPr>
          <p:cNvPr id="150" name="Picture 6" descr="Picture 6"/>
          <p:cNvPicPr>
            <a:picLocks noChangeAspect="1"/>
          </p:cNvPicPr>
          <p:nvPr/>
        </p:nvPicPr>
        <p:blipFill>
          <a:blip r:embed="rId5"/>
          <a:stretch>
            <a:fillRect/>
          </a:stretch>
        </p:blipFill>
        <p:spPr>
          <a:xfrm>
            <a:off x="11325390" y="5971957"/>
            <a:ext cx="473855" cy="473855"/>
          </a:xfrm>
          <a:prstGeom prst="rect">
            <a:avLst/>
          </a:prstGeom>
          <a:ln w="12700">
            <a:miter lim="400000"/>
          </a:ln>
        </p:spPr>
      </p:pic>
      <p:sp>
        <p:nvSpPr>
          <p:cNvPr id="151"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2"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hank you slides - Assessments 01">
    <p:bg>
      <p:bgPr>
        <a:solidFill>
          <a:srgbClr val="006D68"/>
        </a:solidFill>
        <a:effectLst/>
      </p:bgPr>
    </p:bg>
    <p:spTree>
      <p:nvGrpSpPr>
        <p:cNvPr id="1" name=""/>
        <p:cNvGrpSpPr/>
        <p:nvPr/>
      </p:nvGrpSpPr>
      <p:grpSpPr>
        <a:xfrm>
          <a:off x="0" y="0"/>
          <a:ext cx="0" cy="0"/>
          <a:chOff x="0" y="0"/>
          <a:chExt cx="0" cy="0"/>
        </a:xfrm>
      </p:grpSpPr>
      <p:grpSp>
        <p:nvGrpSpPr>
          <p:cNvPr id="1732" name="Group"/>
          <p:cNvGrpSpPr/>
          <p:nvPr/>
        </p:nvGrpSpPr>
        <p:grpSpPr>
          <a:xfrm>
            <a:off x="495839" y="881623"/>
            <a:ext cx="5141015" cy="523153"/>
            <a:chOff x="0" y="0"/>
            <a:chExt cx="5141014" cy="523152"/>
          </a:xfrm>
        </p:grpSpPr>
        <p:pic>
          <p:nvPicPr>
            <p:cNvPr id="1729" name="Janison_Assessments_Descriptor_green.png" descr="Janison_Assessments_Descriptor_green.png"/>
            <p:cNvPicPr>
              <a:picLocks noChangeAspect="1"/>
            </p:cNvPicPr>
            <p:nvPr/>
          </p:nvPicPr>
          <p:blipFill>
            <a:blip r:embed="rId2"/>
            <a:srcRect l="41906" t="33182" r="4226" b="33182"/>
            <a:stretch>
              <a:fillRect/>
            </a:stretch>
          </p:blipFill>
          <p:spPr>
            <a:xfrm>
              <a:off x="2129379" y="0"/>
              <a:ext cx="3011635" cy="523153"/>
            </a:xfrm>
            <a:prstGeom prst="rect">
              <a:avLst/>
            </a:prstGeom>
            <a:ln w="12700" cap="flat">
              <a:noFill/>
              <a:miter lim="400000"/>
            </a:ln>
            <a:effectLst/>
          </p:spPr>
        </p:pic>
        <p:pic>
          <p:nvPicPr>
            <p:cNvPr id="1730" name="Picture 9" descr="Picture 9"/>
            <p:cNvPicPr>
              <a:picLocks noChangeAspect="1"/>
            </p:cNvPicPr>
            <p:nvPr/>
          </p:nvPicPr>
          <p:blipFill>
            <a:blip r:embed="rId3"/>
            <a:stretch>
              <a:fillRect/>
            </a:stretch>
          </p:blipFill>
          <p:spPr>
            <a:xfrm>
              <a:off x="-1" y="44552"/>
              <a:ext cx="1676383" cy="396393"/>
            </a:xfrm>
            <a:prstGeom prst="rect">
              <a:avLst/>
            </a:prstGeom>
            <a:ln w="12700" cap="flat">
              <a:noFill/>
              <a:miter lim="400000"/>
            </a:ln>
            <a:effectLst/>
          </p:spPr>
        </p:pic>
        <p:sp>
          <p:nvSpPr>
            <p:cNvPr id="1731" name="Line"/>
            <p:cNvSpPr/>
            <p:nvPr/>
          </p:nvSpPr>
          <p:spPr>
            <a:xfrm flipV="1">
              <a:off x="1919553" y="1680"/>
              <a:ext cx="2" cy="482227"/>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sp>
        <p:nvSpPr>
          <p:cNvPr id="1733"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734" name="Text Placeholder 2"/>
          <p:cNvSpPr>
            <a:spLocks noGrp="1"/>
          </p:cNvSpPr>
          <p:nvPr>
            <p:ph type="body" sz="quarter" idx="21" hasCustomPrompt="1"/>
          </p:nvPr>
        </p:nvSpPr>
        <p:spPr>
          <a:xfrm>
            <a:off x="8822900"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hank you slides - Assessments 02">
    <p:bg>
      <p:bgPr>
        <a:solidFill>
          <a:srgbClr val="006D68"/>
        </a:solidFill>
        <a:effectLst/>
      </p:bgPr>
    </p:bg>
    <p:spTree>
      <p:nvGrpSpPr>
        <p:cNvPr id="1" name=""/>
        <p:cNvGrpSpPr/>
        <p:nvPr/>
      </p:nvGrpSpPr>
      <p:grpSpPr>
        <a:xfrm>
          <a:off x="0" y="0"/>
          <a:ext cx="0" cy="0"/>
          <a:chOff x="0" y="0"/>
          <a:chExt cx="0" cy="0"/>
        </a:xfrm>
      </p:grpSpPr>
      <p:pic>
        <p:nvPicPr>
          <p:cNvPr id="1742"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grpSp>
        <p:nvGrpSpPr>
          <p:cNvPr id="1746" name="Group"/>
          <p:cNvGrpSpPr/>
          <p:nvPr/>
        </p:nvGrpSpPr>
        <p:grpSpPr>
          <a:xfrm>
            <a:off x="495839" y="881623"/>
            <a:ext cx="5141015" cy="523153"/>
            <a:chOff x="0" y="0"/>
            <a:chExt cx="5141014" cy="523152"/>
          </a:xfrm>
        </p:grpSpPr>
        <p:pic>
          <p:nvPicPr>
            <p:cNvPr id="1743" name="Janison_Assessments_Descriptor_green.png" descr="Janison_Assessments_Descriptor_green.png"/>
            <p:cNvPicPr>
              <a:picLocks noChangeAspect="1"/>
            </p:cNvPicPr>
            <p:nvPr/>
          </p:nvPicPr>
          <p:blipFill>
            <a:blip r:embed="rId3"/>
            <a:srcRect l="41906" t="33182" r="4226" b="33182"/>
            <a:stretch>
              <a:fillRect/>
            </a:stretch>
          </p:blipFill>
          <p:spPr>
            <a:xfrm>
              <a:off x="2129379" y="0"/>
              <a:ext cx="3011635" cy="523153"/>
            </a:xfrm>
            <a:prstGeom prst="rect">
              <a:avLst/>
            </a:prstGeom>
            <a:ln w="12700" cap="flat">
              <a:noFill/>
              <a:miter lim="400000"/>
            </a:ln>
            <a:effectLst/>
          </p:spPr>
        </p:pic>
        <p:pic>
          <p:nvPicPr>
            <p:cNvPr id="1744" name="Picture 9" descr="Picture 9"/>
            <p:cNvPicPr>
              <a:picLocks noChangeAspect="1"/>
            </p:cNvPicPr>
            <p:nvPr/>
          </p:nvPicPr>
          <p:blipFill>
            <a:blip r:embed="rId4"/>
            <a:stretch>
              <a:fillRect/>
            </a:stretch>
          </p:blipFill>
          <p:spPr>
            <a:xfrm>
              <a:off x="-1" y="44552"/>
              <a:ext cx="1676383" cy="396393"/>
            </a:xfrm>
            <a:prstGeom prst="rect">
              <a:avLst/>
            </a:prstGeom>
            <a:ln w="12700" cap="flat">
              <a:noFill/>
              <a:miter lim="400000"/>
            </a:ln>
            <a:effectLst/>
          </p:spPr>
        </p:pic>
        <p:sp>
          <p:nvSpPr>
            <p:cNvPr id="1745" name="Line"/>
            <p:cNvSpPr/>
            <p:nvPr/>
          </p:nvSpPr>
          <p:spPr>
            <a:xfrm flipV="1">
              <a:off x="1919553" y="1680"/>
              <a:ext cx="2" cy="482227"/>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sp>
        <p:nvSpPr>
          <p:cNvPr id="1747"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748" name="Text Placeholder 2"/>
          <p:cNvSpPr>
            <a:spLocks noGrp="1"/>
          </p:cNvSpPr>
          <p:nvPr>
            <p:ph type="body" sz="quarter" idx="21" hasCustomPrompt="1"/>
          </p:nvPr>
        </p:nvSpPr>
        <p:spPr>
          <a:xfrm>
            <a:off x="8737600" y="4253605"/>
            <a:ext cx="3915593"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hank you slides - ICAS Product 01">
    <p:bg>
      <p:bgPr>
        <a:solidFill>
          <a:srgbClr val="006D68"/>
        </a:solidFill>
        <a:effectLst/>
      </p:bgPr>
    </p:bg>
    <p:spTree>
      <p:nvGrpSpPr>
        <p:cNvPr id="1" name=""/>
        <p:cNvGrpSpPr/>
        <p:nvPr/>
      </p:nvGrpSpPr>
      <p:grpSpPr>
        <a:xfrm>
          <a:off x="0" y="0"/>
          <a:ext cx="0" cy="0"/>
          <a:chOff x="0" y="0"/>
          <a:chExt cx="0" cy="0"/>
        </a:xfrm>
      </p:grpSpPr>
      <p:sp>
        <p:nvSpPr>
          <p:cNvPr id="1756"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757" name="ICAS_logo_white.png" descr="ICAS_logo_white.png"/>
          <p:cNvPicPr>
            <a:picLocks noChangeAspect="1"/>
          </p:cNvPicPr>
          <p:nvPr/>
        </p:nvPicPr>
        <p:blipFill>
          <a:blip r:embed="rId2"/>
          <a:srcRect l="2514" t="40372" r="89022" b="38187"/>
          <a:stretch>
            <a:fillRect/>
          </a:stretch>
        </p:blipFill>
        <p:spPr>
          <a:xfrm>
            <a:off x="375401" y="377694"/>
            <a:ext cx="1700843" cy="1198703"/>
          </a:xfrm>
          <a:prstGeom prst="rect">
            <a:avLst/>
          </a:prstGeom>
          <a:ln w="12700">
            <a:miter lim="400000"/>
          </a:ln>
        </p:spPr>
      </p:pic>
      <p:sp>
        <p:nvSpPr>
          <p:cNvPr id="1758"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hank you slides - ICAS Product 02">
    <p:bg>
      <p:bgPr>
        <a:solidFill>
          <a:srgbClr val="006D68"/>
        </a:solidFill>
        <a:effectLst/>
      </p:bgPr>
    </p:bg>
    <p:spTree>
      <p:nvGrpSpPr>
        <p:cNvPr id="1" name=""/>
        <p:cNvGrpSpPr/>
        <p:nvPr/>
      </p:nvGrpSpPr>
      <p:grpSpPr>
        <a:xfrm>
          <a:off x="0" y="0"/>
          <a:ext cx="0" cy="0"/>
          <a:chOff x="0" y="0"/>
          <a:chExt cx="0" cy="0"/>
        </a:xfrm>
      </p:grpSpPr>
      <p:pic>
        <p:nvPicPr>
          <p:cNvPr id="1766"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767"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768" name="ICAS_logo_white.png" descr="ICAS_logo_white.png"/>
          <p:cNvPicPr>
            <a:picLocks noChangeAspect="1"/>
          </p:cNvPicPr>
          <p:nvPr/>
        </p:nvPicPr>
        <p:blipFill>
          <a:blip r:embed="rId3"/>
          <a:srcRect l="2514" t="40372" r="89022" b="38187"/>
          <a:stretch>
            <a:fillRect/>
          </a:stretch>
        </p:blipFill>
        <p:spPr>
          <a:xfrm>
            <a:off x="375401" y="377694"/>
            <a:ext cx="1700843" cy="1198703"/>
          </a:xfrm>
          <a:prstGeom prst="rect">
            <a:avLst/>
          </a:prstGeom>
          <a:ln w="12700">
            <a:miter lim="400000"/>
          </a:ln>
        </p:spPr>
      </p:pic>
      <p:sp>
        <p:nvSpPr>
          <p:cNvPr id="1769"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hank you slides - Reach 01">
    <p:bg>
      <p:bgPr>
        <a:solidFill>
          <a:srgbClr val="006D68"/>
        </a:solidFill>
        <a:effectLst/>
      </p:bgPr>
    </p:bg>
    <p:spTree>
      <p:nvGrpSpPr>
        <p:cNvPr id="1" name=""/>
        <p:cNvGrpSpPr/>
        <p:nvPr/>
      </p:nvGrpSpPr>
      <p:grpSpPr>
        <a:xfrm>
          <a:off x="0" y="0"/>
          <a:ext cx="0" cy="0"/>
          <a:chOff x="0" y="0"/>
          <a:chExt cx="0" cy="0"/>
        </a:xfrm>
      </p:grpSpPr>
      <p:sp>
        <p:nvSpPr>
          <p:cNvPr id="1777"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778" name="Reach_logo_white.png" descr="Reach_logo_white.png"/>
          <p:cNvPicPr>
            <a:picLocks noChangeAspect="1"/>
          </p:cNvPicPr>
          <p:nvPr/>
        </p:nvPicPr>
        <p:blipFill>
          <a:blip r:embed="rId2"/>
          <a:srcRect l="2695" t="32110" r="88183" b="32109"/>
          <a:stretch>
            <a:fillRect/>
          </a:stretch>
        </p:blipFill>
        <p:spPr>
          <a:xfrm>
            <a:off x="658459" y="263908"/>
            <a:ext cx="1236402" cy="1349262"/>
          </a:xfrm>
          <a:prstGeom prst="rect">
            <a:avLst/>
          </a:prstGeom>
          <a:ln w="12700">
            <a:miter lim="400000"/>
          </a:ln>
        </p:spPr>
      </p:pic>
      <p:sp>
        <p:nvSpPr>
          <p:cNvPr id="1779"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hank you slides - Reach 02">
    <p:bg>
      <p:bgPr>
        <a:solidFill>
          <a:srgbClr val="006D68"/>
        </a:solidFill>
        <a:effectLst/>
      </p:bgPr>
    </p:bg>
    <p:spTree>
      <p:nvGrpSpPr>
        <p:cNvPr id="1" name=""/>
        <p:cNvGrpSpPr/>
        <p:nvPr/>
      </p:nvGrpSpPr>
      <p:grpSpPr>
        <a:xfrm>
          <a:off x="0" y="0"/>
          <a:ext cx="0" cy="0"/>
          <a:chOff x="0" y="0"/>
          <a:chExt cx="0" cy="0"/>
        </a:xfrm>
      </p:grpSpPr>
      <p:pic>
        <p:nvPicPr>
          <p:cNvPr id="1787"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788"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789" name="Reach_logo_white.png" descr="Reach_logo_white.png"/>
          <p:cNvPicPr>
            <a:picLocks noChangeAspect="1"/>
          </p:cNvPicPr>
          <p:nvPr/>
        </p:nvPicPr>
        <p:blipFill>
          <a:blip r:embed="rId3"/>
          <a:srcRect l="2695" t="32110" r="88183" b="32109"/>
          <a:stretch>
            <a:fillRect/>
          </a:stretch>
        </p:blipFill>
        <p:spPr>
          <a:xfrm>
            <a:off x="658459" y="263908"/>
            <a:ext cx="1236402" cy="1349262"/>
          </a:xfrm>
          <a:prstGeom prst="rect">
            <a:avLst/>
          </a:prstGeom>
          <a:ln w="12700">
            <a:miter lim="400000"/>
          </a:ln>
        </p:spPr>
      </p:pic>
      <p:sp>
        <p:nvSpPr>
          <p:cNvPr id="1790"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hank you slides - AAS 01">
    <p:bg>
      <p:bgPr>
        <a:solidFill>
          <a:srgbClr val="006D68"/>
        </a:solidFill>
        <a:effectLst/>
      </p:bgPr>
    </p:bg>
    <p:spTree>
      <p:nvGrpSpPr>
        <p:cNvPr id="1" name=""/>
        <p:cNvGrpSpPr/>
        <p:nvPr/>
      </p:nvGrpSpPr>
      <p:grpSpPr>
        <a:xfrm>
          <a:off x="0" y="0"/>
          <a:ext cx="0" cy="0"/>
          <a:chOff x="0" y="0"/>
          <a:chExt cx="0" cy="0"/>
        </a:xfrm>
      </p:grpSpPr>
      <p:sp>
        <p:nvSpPr>
          <p:cNvPr id="1798"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799"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grpSp>
        <p:nvGrpSpPr>
          <p:cNvPr id="1805" name="Group 23"/>
          <p:cNvGrpSpPr/>
          <p:nvPr/>
        </p:nvGrpSpPr>
        <p:grpSpPr>
          <a:xfrm>
            <a:off x="372533" y="740369"/>
            <a:ext cx="3394258" cy="820195"/>
            <a:chOff x="0" y="0"/>
            <a:chExt cx="3394257" cy="820194"/>
          </a:xfrm>
        </p:grpSpPr>
        <p:pic>
          <p:nvPicPr>
            <p:cNvPr id="1800" name="AAS_PoweredBy-Janison_2022.png" descr="AAS_PoweredBy-Janison_2022.png"/>
            <p:cNvPicPr>
              <a:picLocks noChangeAspect="1"/>
            </p:cNvPicPr>
            <p:nvPr/>
          </p:nvPicPr>
          <p:blipFill>
            <a:blip r:embed="rId2"/>
            <a:srcRect t="18171" r="49819" b="18171"/>
            <a:stretch>
              <a:fillRect/>
            </a:stretch>
          </p:blipFill>
          <p:spPr>
            <a:xfrm>
              <a:off x="0" y="0"/>
              <a:ext cx="1937475" cy="820195"/>
            </a:xfrm>
            <a:prstGeom prst="rect">
              <a:avLst/>
            </a:prstGeom>
            <a:ln w="12700" cap="flat">
              <a:noFill/>
              <a:miter lim="400000"/>
            </a:ln>
            <a:effectLst/>
          </p:spPr>
        </p:pic>
        <p:grpSp>
          <p:nvGrpSpPr>
            <p:cNvPr id="1804" name="Group 25"/>
            <p:cNvGrpSpPr/>
            <p:nvPr/>
          </p:nvGrpSpPr>
          <p:grpSpPr>
            <a:xfrm>
              <a:off x="1980286" y="225537"/>
              <a:ext cx="1413972" cy="391418"/>
              <a:chOff x="0" y="0"/>
              <a:chExt cx="1413971" cy="391417"/>
            </a:xfrm>
          </p:grpSpPr>
          <p:pic>
            <p:nvPicPr>
              <p:cNvPr id="1801" name="Picture 9" descr="Picture 9"/>
              <p:cNvPicPr>
                <a:picLocks noChangeAspect="1"/>
              </p:cNvPicPr>
              <p:nvPr/>
            </p:nvPicPr>
            <p:blipFill>
              <a:blip r:embed="rId3"/>
              <a:stretch>
                <a:fillRect/>
              </a:stretch>
            </p:blipFill>
            <p:spPr>
              <a:xfrm>
                <a:off x="274469" y="121973"/>
                <a:ext cx="1139503" cy="269444"/>
              </a:xfrm>
              <a:prstGeom prst="rect">
                <a:avLst/>
              </a:prstGeom>
              <a:ln w="12700" cap="flat">
                <a:noFill/>
                <a:miter lim="400000"/>
              </a:ln>
              <a:effectLst/>
            </p:spPr>
          </p:pic>
          <p:sp>
            <p:nvSpPr>
              <p:cNvPr id="1802" name="Powered by"/>
              <p:cNvSpPr txBox="1"/>
              <p:nvPr/>
            </p:nvSpPr>
            <p:spPr>
              <a:xfrm>
                <a:off x="373606"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1803" name="Line"/>
              <p:cNvSpPr/>
              <p:nvPr/>
            </p:nvSpPr>
            <p:spPr>
              <a:xfrm flipV="1">
                <a:off x="0" y="5824"/>
                <a:ext cx="2"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grpSp>
      <p:sp>
        <p:nvSpPr>
          <p:cNvPr id="18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hank you slides - AAS 02">
    <p:bg>
      <p:bgPr>
        <a:solidFill>
          <a:srgbClr val="006D68"/>
        </a:solidFill>
        <a:effectLst/>
      </p:bgPr>
    </p:bg>
    <p:spTree>
      <p:nvGrpSpPr>
        <p:cNvPr id="1" name=""/>
        <p:cNvGrpSpPr/>
        <p:nvPr/>
      </p:nvGrpSpPr>
      <p:grpSpPr>
        <a:xfrm>
          <a:off x="0" y="0"/>
          <a:ext cx="0" cy="0"/>
          <a:chOff x="0" y="0"/>
          <a:chExt cx="0" cy="0"/>
        </a:xfrm>
      </p:grpSpPr>
      <p:pic>
        <p:nvPicPr>
          <p:cNvPr id="1813"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814"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815"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grpSp>
        <p:nvGrpSpPr>
          <p:cNvPr id="1821" name="Group 1"/>
          <p:cNvGrpSpPr/>
          <p:nvPr/>
        </p:nvGrpSpPr>
        <p:grpSpPr>
          <a:xfrm>
            <a:off x="372533" y="740369"/>
            <a:ext cx="3394258" cy="820195"/>
            <a:chOff x="0" y="0"/>
            <a:chExt cx="3394257" cy="820194"/>
          </a:xfrm>
        </p:grpSpPr>
        <p:pic>
          <p:nvPicPr>
            <p:cNvPr id="1816" name="AAS_PoweredBy-Janison_2022.png" descr="AAS_PoweredBy-Janison_2022.png"/>
            <p:cNvPicPr>
              <a:picLocks noChangeAspect="1"/>
            </p:cNvPicPr>
            <p:nvPr/>
          </p:nvPicPr>
          <p:blipFill>
            <a:blip r:embed="rId3"/>
            <a:srcRect t="18171" r="49819" b="18171"/>
            <a:stretch>
              <a:fillRect/>
            </a:stretch>
          </p:blipFill>
          <p:spPr>
            <a:xfrm>
              <a:off x="0" y="0"/>
              <a:ext cx="1937475" cy="820195"/>
            </a:xfrm>
            <a:prstGeom prst="rect">
              <a:avLst/>
            </a:prstGeom>
            <a:ln w="12700" cap="flat">
              <a:noFill/>
              <a:miter lim="400000"/>
            </a:ln>
            <a:effectLst/>
          </p:spPr>
        </p:pic>
        <p:grpSp>
          <p:nvGrpSpPr>
            <p:cNvPr id="1820" name="Group 34"/>
            <p:cNvGrpSpPr/>
            <p:nvPr/>
          </p:nvGrpSpPr>
          <p:grpSpPr>
            <a:xfrm>
              <a:off x="1980286" y="225537"/>
              <a:ext cx="1413972" cy="391418"/>
              <a:chOff x="0" y="0"/>
              <a:chExt cx="1413971" cy="391417"/>
            </a:xfrm>
          </p:grpSpPr>
          <p:pic>
            <p:nvPicPr>
              <p:cNvPr id="1817" name="Picture 9" descr="Picture 9"/>
              <p:cNvPicPr>
                <a:picLocks noChangeAspect="1"/>
              </p:cNvPicPr>
              <p:nvPr/>
            </p:nvPicPr>
            <p:blipFill>
              <a:blip r:embed="rId4"/>
              <a:stretch>
                <a:fillRect/>
              </a:stretch>
            </p:blipFill>
            <p:spPr>
              <a:xfrm>
                <a:off x="274469" y="121973"/>
                <a:ext cx="1139503" cy="269444"/>
              </a:xfrm>
              <a:prstGeom prst="rect">
                <a:avLst/>
              </a:prstGeom>
              <a:ln w="12700" cap="flat">
                <a:noFill/>
                <a:miter lim="400000"/>
              </a:ln>
              <a:effectLst/>
            </p:spPr>
          </p:pic>
          <p:sp>
            <p:nvSpPr>
              <p:cNvPr id="1818" name="Powered by"/>
              <p:cNvSpPr txBox="1"/>
              <p:nvPr/>
            </p:nvSpPr>
            <p:spPr>
              <a:xfrm>
                <a:off x="373606"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1819" name="Line"/>
              <p:cNvSpPr/>
              <p:nvPr/>
            </p:nvSpPr>
            <p:spPr>
              <a:xfrm flipV="1">
                <a:off x="0" y="5824"/>
                <a:ext cx="2"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grpSp>
      <p:sp>
        <p:nvSpPr>
          <p:cNvPr id="18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Thank you slides - QAT 01">
    <p:bg>
      <p:bgPr>
        <a:solidFill>
          <a:srgbClr val="006D68"/>
        </a:solidFill>
        <a:effectLst/>
      </p:bgPr>
    </p:bg>
    <p:spTree>
      <p:nvGrpSpPr>
        <p:cNvPr id="1" name=""/>
        <p:cNvGrpSpPr/>
        <p:nvPr/>
      </p:nvGrpSpPr>
      <p:grpSpPr>
        <a:xfrm>
          <a:off x="0" y="0"/>
          <a:ext cx="0" cy="0"/>
          <a:chOff x="0" y="0"/>
          <a:chExt cx="0" cy="0"/>
        </a:xfrm>
      </p:grpSpPr>
      <p:sp>
        <p:nvSpPr>
          <p:cNvPr id="1829"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830" name="Text Placeholder 2"/>
          <p:cNvSpPr>
            <a:spLocks noGrp="1"/>
          </p:cNvSpPr>
          <p:nvPr>
            <p:ph type="body" sz="quarter" idx="21" hasCustomPrompt="1"/>
          </p:nvPr>
        </p:nvSpPr>
        <p:spPr>
          <a:xfrm>
            <a:off x="8810624" y="4253605"/>
            <a:ext cx="3842568"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grpSp>
        <p:nvGrpSpPr>
          <p:cNvPr id="1836" name="Group 1"/>
          <p:cNvGrpSpPr/>
          <p:nvPr/>
        </p:nvGrpSpPr>
        <p:grpSpPr>
          <a:xfrm>
            <a:off x="681660" y="764136"/>
            <a:ext cx="2951780" cy="732637"/>
            <a:chOff x="0" y="0"/>
            <a:chExt cx="2951779" cy="732635"/>
          </a:xfrm>
        </p:grpSpPr>
        <p:pic>
          <p:nvPicPr>
            <p:cNvPr id="1831" name="QATS_PoweredBy-Janison_2022.png" descr="QATS_PoweredBy-Janison_2022.png"/>
            <p:cNvPicPr>
              <a:picLocks noChangeAspect="1"/>
            </p:cNvPicPr>
            <p:nvPr/>
          </p:nvPicPr>
          <p:blipFill>
            <a:blip r:embed="rId2"/>
            <a:srcRect l="5947" t="16257" r="50629" b="16257"/>
            <a:stretch>
              <a:fillRect/>
            </a:stretch>
          </p:blipFill>
          <p:spPr>
            <a:xfrm>
              <a:off x="0" y="0"/>
              <a:ext cx="1412649" cy="732636"/>
            </a:xfrm>
            <a:prstGeom prst="rect">
              <a:avLst/>
            </a:prstGeom>
            <a:ln w="12700" cap="flat">
              <a:noFill/>
              <a:miter lim="400000"/>
            </a:ln>
            <a:effectLst/>
          </p:spPr>
        </p:pic>
        <p:grpSp>
          <p:nvGrpSpPr>
            <p:cNvPr id="1835" name="Group 29"/>
            <p:cNvGrpSpPr/>
            <p:nvPr/>
          </p:nvGrpSpPr>
          <p:grpSpPr>
            <a:xfrm>
              <a:off x="1537808" y="173193"/>
              <a:ext cx="1413972" cy="391418"/>
              <a:chOff x="0" y="0"/>
              <a:chExt cx="1413970" cy="391417"/>
            </a:xfrm>
          </p:grpSpPr>
          <p:pic>
            <p:nvPicPr>
              <p:cNvPr id="1832" name="Picture 9" descr="Picture 9"/>
              <p:cNvPicPr>
                <a:picLocks noChangeAspect="1"/>
              </p:cNvPicPr>
              <p:nvPr/>
            </p:nvPicPr>
            <p:blipFill>
              <a:blip r:embed="rId3"/>
              <a:stretch>
                <a:fillRect/>
              </a:stretch>
            </p:blipFill>
            <p:spPr>
              <a:xfrm>
                <a:off x="274468" y="121973"/>
                <a:ext cx="1139503" cy="269444"/>
              </a:xfrm>
              <a:prstGeom prst="rect">
                <a:avLst/>
              </a:prstGeom>
              <a:ln w="12700" cap="flat">
                <a:noFill/>
                <a:miter lim="400000"/>
              </a:ln>
              <a:effectLst/>
            </p:spPr>
          </p:pic>
          <p:sp>
            <p:nvSpPr>
              <p:cNvPr id="1833" name="Powered by"/>
              <p:cNvSpPr txBox="1"/>
              <p:nvPr/>
            </p:nvSpPr>
            <p:spPr>
              <a:xfrm>
                <a:off x="373605"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1834" name="Line"/>
              <p:cNvSpPr/>
              <p:nvPr/>
            </p:nvSpPr>
            <p:spPr>
              <a:xfrm flipV="1">
                <a:off x="-1" y="5824"/>
                <a:ext cx="1"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grpSp>
      <p:sp>
        <p:nvSpPr>
          <p:cNvPr id="18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hank you slides - QAT 02">
    <p:bg>
      <p:bgPr>
        <a:solidFill>
          <a:srgbClr val="006D68"/>
        </a:solidFill>
        <a:effectLst/>
      </p:bgPr>
    </p:bg>
    <p:spTree>
      <p:nvGrpSpPr>
        <p:cNvPr id="1" name=""/>
        <p:cNvGrpSpPr/>
        <p:nvPr/>
      </p:nvGrpSpPr>
      <p:grpSpPr>
        <a:xfrm>
          <a:off x="0" y="0"/>
          <a:ext cx="0" cy="0"/>
          <a:chOff x="0" y="0"/>
          <a:chExt cx="0" cy="0"/>
        </a:xfrm>
      </p:grpSpPr>
      <p:pic>
        <p:nvPicPr>
          <p:cNvPr id="1844"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845"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846"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grpSp>
        <p:nvGrpSpPr>
          <p:cNvPr id="1852" name="Group 2"/>
          <p:cNvGrpSpPr/>
          <p:nvPr/>
        </p:nvGrpSpPr>
        <p:grpSpPr>
          <a:xfrm>
            <a:off x="681660" y="764136"/>
            <a:ext cx="2951780" cy="732637"/>
            <a:chOff x="0" y="0"/>
            <a:chExt cx="2951779" cy="732635"/>
          </a:xfrm>
        </p:grpSpPr>
        <p:pic>
          <p:nvPicPr>
            <p:cNvPr id="1847" name="QATS_PoweredBy-Janison_2022.png" descr="QATS_PoweredBy-Janison_2022.png"/>
            <p:cNvPicPr>
              <a:picLocks noChangeAspect="1"/>
            </p:cNvPicPr>
            <p:nvPr/>
          </p:nvPicPr>
          <p:blipFill>
            <a:blip r:embed="rId3"/>
            <a:srcRect l="5947" t="16257" r="50629" b="16257"/>
            <a:stretch>
              <a:fillRect/>
            </a:stretch>
          </p:blipFill>
          <p:spPr>
            <a:xfrm>
              <a:off x="0" y="0"/>
              <a:ext cx="1412649" cy="732636"/>
            </a:xfrm>
            <a:prstGeom prst="rect">
              <a:avLst/>
            </a:prstGeom>
            <a:ln w="12700" cap="flat">
              <a:noFill/>
              <a:miter lim="400000"/>
            </a:ln>
            <a:effectLst/>
          </p:spPr>
        </p:pic>
        <p:grpSp>
          <p:nvGrpSpPr>
            <p:cNvPr id="1851" name="Group 1"/>
            <p:cNvGrpSpPr/>
            <p:nvPr/>
          </p:nvGrpSpPr>
          <p:grpSpPr>
            <a:xfrm>
              <a:off x="1537808" y="173193"/>
              <a:ext cx="1413972" cy="391418"/>
              <a:chOff x="0" y="0"/>
              <a:chExt cx="1413970" cy="391417"/>
            </a:xfrm>
          </p:grpSpPr>
          <p:pic>
            <p:nvPicPr>
              <p:cNvPr id="1848" name="Picture 9" descr="Picture 9"/>
              <p:cNvPicPr>
                <a:picLocks noChangeAspect="1"/>
              </p:cNvPicPr>
              <p:nvPr/>
            </p:nvPicPr>
            <p:blipFill>
              <a:blip r:embed="rId4"/>
              <a:stretch>
                <a:fillRect/>
              </a:stretch>
            </p:blipFill>
            <p:spPr>
              <a:xfrm>
                <a:off x="274468" y="121973"/>
                <a:ext cx="1139503" cy="269444"/>
              </a:xfrm>
              <a:prstGeom prst="rect">
                <a:avLst/>
              </a:prstGeom>
              <a:ln w="12700" cap="flat">
                <a:noFill/>
                <a:miter lim="400000"/>
              </a:ln>
              <a:effectLst/>
            </p:spPr>
          </p:pic>
          <p:sp>
            <p:nvSpPr>
              <p:cNvPr id="1849" name="Powered by"/>
              <p:cNvSpPr txBox="1"/>
              <p:nvPr/>
            </p:nvSpPr>
            <p:spPr>
              <a:xfrm>
                <a:off x="373605"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1850" name="Line"/>
              <p:cNvSpPr/>
              <p:nvPr/>
            </p:nvSpPr>
            <p:spPr>
              <a:xfrm flipV="1">
                <a:off x="-1" y="5824"/>
                <a:ext cx="1"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grpSp>
      <p:sp>
        <p:nvSpPr>
          <p:cNvPr id="18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 ICAS Product">
    <p:bg>
      <p:bgPr>
        <a:solidFill>
          <a:srgbClr val="00746D"/>
        </a:solidFill>
        <a:effectLst/>
      </p:bgPr>
    </p:bg>
    <p:spTree>
      <p:nvGrpSpPr>
        <p:cNvPr id="1" name=""/>
        <p:cNvGrpSpPr/>
        <p:nvPr/>
      </p:nvGrpSpPr>
      <p:grpSpPr>
        <a:xfrm>
          <a:off x="0" y="0"/>
          <a:ext cx="0" cy="0"/>
          <a:chOff x="0" y="0"/>
          <a:chExt cx="0" cy="0"/>
        </a:xfrm>
      </p:grpSpPr>
      <p:pic>
        <p:nvPicPr>
          <p:cNvPr id="160" name="icas_logo_full_2022_white.png" descr="icas_logo_full_2022_white.png"/>
          <p:cNvPicPr>
            <a:picLocks noChangeAspect="1"/>
          </p:cNvPicPr>
          <p:nvPr/>
        </p:nvPicPr>
        <p:blipFill>
          <a:blip r:embed="rId2"/>
          <a:srcRect l="811" t="1375" r="811" b="1376"/>
          <a:stretch>
            <a:fillRect/>
          </a:stretch>
        </p:blipFill>
        <p:spPr>
          <a:xfrm>
            <a:off x="10346966" y="312721"/>
            <a:ext cx="1552691" cy="1074854"/>
          </a:xfrm>
          <a:prstGeom prst="rect">
            <a:avLst/>
          </a:prstGeom>
          <a:ln w="12700">
            <a:miter lim="400000"/>
          </a:ln>
        </p:spPr>
      </p:pic>
      <p:pic>
        <p:nvPicPr>
          <p:cNvPr id="161" name="ICAS_logo_white.png" descr="ICAS_logo_white.png"/>
          <p:cNvPicPr>
            <a:picLocks noChangeAspect="1"/>
          </p:cNvPicPr>
          <p:nvPr/>
        </p:nvPicPr>
        <p:blipFill>
          <a:blip r:embed="rId3"/>
          <a:srcRect l="2514" t="33186" r="40147" b="33185"/>
          <a:stretch>
            <a:fillRect/>
          </a:stretch>
        </p:blipFill>
        <p:spPr>
          <a:xfrm>
            <a:off x="1077338" y="3825415"/>
            <a:ext cx="2584922" cy="421751"/>
          </a:xfrm>
          <a:prstGeom prst="rect">
            <a:avLst/>
          </a:prstGeom>
          <a:ln w="12700">
            <a:miter lim="400000"/>
          </a:ln>
        </p:spPr>
      </p:pic>
      <p:pic>
        <p:nvPicPr>
          <p:cNvPr id="162"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163"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4" name="Text Placeholder 2"/>
          <p:cNvSpPr txBox="1">
            <a:spLocks noGrp="1"/>
          </p:cNvSpPr>
          <p:nvPr>
            <p:ph type="body" sz="quarter" idx="21"/>
          </p:nvPr>
        </p:nvSpPr>
        <p:spPr>
          <a:xfrm>
            <a:off x="1045046" y="4526345"/>
            <a:ext cx="11112119" cy="1200390"/>
          </a:xfrm>
          <a:prstGeom prst="rect">
            <a:avLst/>
          </a:prstGeom>
        </p:spPr>
        <p:txBody>
          <a:bodyPr>
            <a:normAutofit/>
          </a:bodyPr>
          <a:lstStyle/>
          <a:p>
            <a:pPr marL="0" indent="0">
              <a:lnSpc>
                <a:spcPts val="4200"/>
              </a:lnSpc>
              <a:buSzTx/>
              <a:buFontTx/>
              <a:buNone/>
              <a:defRPr sz="4000" b="1">
                <a:solidFill>
                  <a:srgbClr val="FFFFFF"/>
                </a:solidFill>
                <a:latin typeface="Roboto Slab Regular Bold"/>
                <a:ea typeface="Roboto Slab Regular Bold"/>
                <a:cs typeface="Roboto Slab Regular Bold"/>
                <a:sym typeface="Roboto Slab Regular Bold"/>
              </a:defRPr>
            </a:pPr>
            <a:endParaRP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hank you slides - OECD 01">
    <p:bg>
      <p:bgPr>
        <a:solidFill>
          <a:srgbClr val="006D68"/>
        </a:solidFill>
        <a:effectLst/>
      </p:bgPr>
    </p:bg>
    <p:spTree>
      <p:nvGrpSpPr>
        <p:cNvPr id="1" name=""/>
        <p:cNvGrpSpPr/>
        <p:nvPr/>
      </p:nvGrpSpPr>
      <p:grpSpPr>
        <a:xfrm>
          <a:off x="0" y="0"/>
          <a:ext cx="0" cy="0"/>
          <a:chOff x="0" y="0"/>
          <a:chExt cx="0" cy="0"/>
        </a:xfrm>
      </p:grpSpPr>
      <p:pic>
        <p:nvPicPr>
          <p:cNvPr id="1860" name="janison-OECD Logo.ai" descr="janison-OECD Logo.ai"/>
          <p:cNvPicPr>
            <a:picLocks noChangeAspect="1"/>
          </p:cNvPicPr>
          <p:nvPr/>
        </p:nvPicPr>
        <p:blipFill>
          <a:blip r:embed="rId2"/>
          <a:stretch>
            <a:fillRect/>
          </a:stretch>
        </p:blipFill>
        <p:spPr>
          <a:xfrm>
            <a:off x="674982" y="353639"/>
            <a:ext cx="1414744" cy="1553720"/>
          </a:xfrm>
          <a:prstGeom prst="rect">
            <a:avLst/>
          </a:prstGeom>
          <a:ln w="12700">
            <a:miter lim="400000"/>
          </a:ln>
        </p:spPr>
      </p:pic>
      <p:sp>
        <p:nvSpPr>
          <p:cNvPr id="1861" name="Body Level One…"/>
          <p:cNvSpPr txBox="1">
            <a:spLocks noGrp="1"/>
          </p:cNvSpPr>
          <p:nvPr>
            <p:ph type="body" sz="quarter" idx="1"/>
          </p:nvPr>
        </p:nvSpPr>
        <p:spPr>
          <a:xfrm>
            <a:off x="78100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862" name="janison-OECD Partnership-REV.ai" descr="janison-OECD Partnership-REV.ai"/>
          <p:cNvPicPr>
            <a:picLocks noChangeAspect="1"/>
          </p:cNvPicPr>
          <p:nvPr/>
        </p:nvPicPr>
        <p:blipFill>
          <a:blip r:embed="rId3"/>
          <a:stretch>
            <a:fillRect/>
          </a:stretch>
        </p:blipFill>
        <p:spPr>
          <a:xfrm>
            <a:off x="7744548" y="3497386"/>
            <a:ext cx="3908201" cy="267148"/>
          </a:xfrm>
          <a:prstGeom prst="rect">
            <a:avLst/>
          </a:prstGeom>
          <a:ln w="12700">
            <a:miter lim="400000"/>
          </a:ln>
        </p:spPr>
      </p:pic>
      <p:sp>
        <p:nvSpPr>
          <p:cNvPr id="1863" name="Text Placeholder 2"/>
          <p:cNvSpPr>
            <a:spLocks noGrp="1"/>
          </p:cNvSpPr>
          <p:nvPr>
            <p:ph type="body" sz="quarter" idx="21" hasCustomPrompt="1"/>
          </p:nvPr>
        </p:nvSpPr>
        <p:spPr>
          <a:xfrm>
            <a:off x="77192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8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hank you slides - OECD 02">
    <p:bg>
      <p:bgPr>
        <a:solidFill>
          <a:srgbClr val="006D68"/>
        </a:solidFill>
        <a:effectLst/>
      </p:bgPr>
    </p:bg>
    <p:spTree>
      <p:nvGrpSpPr>
        <p:cNvPr id="1" name=""/>
        <p:cNvGrpSpPr/>
        <p:nvPr/>
      </p:nvGrpSpPr>
      <p:grpSpPr>
        <a:xfrm>
          <a:off x="0" y="0"/>
          <a:ext cx="0" cy="0"/>
          <a:chOff x="0" y="0"/>
          <a:chExt cx="0" cy="0"/>
        </a:xfrm>
      </p:grpSpPr>
      <p:pic>
        <p:nvPicPr>
          <p:cNvPr id="1871"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872" name="janison-OECD Logo.ai" descr="janison-OECD Logo.ai"/>
          <p:cNvPicPr>
            <a:picLocks noChangeAspect="1"/>
          </p:cNvPicPr>
          <p:nvPr/>
        </p:nvPicPr>
        <p:blipFill>
          <a:blip r:embed="rId3"/>
          <a:stretch>
            <a:fillRect/>
          </a:stretch>
        </p:blipFill>
        <p:spPr>
          <a:xfrm>
            <a:off x="674982" y="353639"/>
            <a:ext cx="1414744" cy="1553720"/>
          </a:xfrm>
          <a:prstGeom prst="rect">
            <a:avLst/>
          </a:prstGeom>
          <a:ln w="12700">
            <a:miter lim="400000"/>
          </a:ln>
        </p:spPr>
      </p:pic>
      <p:sp>
        <p:nvSpPr>
          <p:cNvPr id="1873" name="Body Level One…"/>
          <p:cNvSpPr txBox="1">
            <a:spLocks noGrp="1"/>
          </p:cNvSpPr>
          <p:nvPr>
            <p:ph type="body" sz="quarter" idx="1"/>
          </p:nvPr>
        </p:nvSpPr>
        <p:spPr>
          <a:xfrm>
            <a:off x="78100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874" name="janison-OECD Partnership-REV.ai" descr="janison-OECD Partnership-REV.ai"/>
          <p:cNvPicPr>
            <a:picLocks noChangeAspect="1"/>
          </p:cNvPicPr>
          <p:nvPr/>
        </p:nvPicPr>
        <p:blipFill>
          <a:blip r:embed="rId4"/>
          <a:stretch>
            <a:fillRect/>
          </a:stretch>
        </p:blipFill>
        <p:spPr>
          <a:xfrm>
            <a:off x="7744548" y="3497386"/>
            <a:ext cx="3908201" cy="267148"/>
          </a:xfrm>
          <a:prstGeom prst="rect">
            <a:avLst/>
          </a:prstGeom>
          <a:ln w="12700">
            <a:miter lim="400000"/>
          </a:ln>
        </p:spPr>
      </p:pic>
      <p:sp>
        <p:nvSpPr>
          <p:cNvPr id="1875" name="Text Placeholder 2"/>
          <p:cNvSpPr>
            <a:spLocks noGrp="1"/>
          </p:cNvSpPr>
          <p:nvPr>
            <p:ph type="body" sz="quarter" idx="21" hasCustomPrompt="1"/>
          </p:nvPr>
        </p:nvSpPr>
        <p:spPr>
          <a:xfrm>
            <a:off x="77192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8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hank you slides - PISA 01">
    <p:bg>
      <p:bgPr>
        <a:solidFill>
          <a:srgbClr val="006D68"/>
        </a:solidFill>
        <a:effectLst/>
      </p:bgPr>
    </p:bg>
    <p:spTree>
      <p:nvGrpSpPr>
        <p:cNvPr id="1" name=""/>
        <p:cNvGrpSpPr/>
        <p:nvPr/>
      </p:nvGrpSpPr>
      <p:grpSpPr>
        <a:xfrm>
          <a:off x="0" y="0"/>
          <a:ext cx="0" cy="0"/>
          <a:chOff x="0" y="0"/>
          <a:chExt cx="0" cy="0"/>
        </a:xfrm>
      </p:grpSpPr>
      <p:pic>
        <p:nvPicPr>
          <p:cNvPr id="1883" name="janison-PISA Logo.ai" descr="janison-PISA Logo.ai"/>
          <p:cNvPicPr>
            <a:picLocks noChangeAspect="1"/>
          </p:cNvPicPr>
          <p:nvPr/>
        </p:nvPicPr>
        <p:blipFill>
          <a:blip r:embed="rId2"/>
          <a:stretch>
            <a:fillRect/>
          </a:stretch>
        </p:blipFill>
        <p:spPr>
          <a:xfrm>
            <a:off x="674922" y="353639"/>
            <a:ext cx="1414745" cy="1553720"/>
          </a:xfrm>
          <a:prstGeom prst="rect">
            <a:avLst/>
          </a:prstGeom>
          <a:ln w="12700">
            <a:miter lim="400000"/>
          </a:ln>
        </p:spPr>
      </p:pic>
      <p:sp>
        <p:nvSpPr>
          <p:cNvPr id="1884" name="Body Level One…"/>
          <p:cNvSpPr txBox="1">
            <a:spLocks noGrp="1"/>
          </p:cNvSpPr>
          <p:nvPr>
            <p:ph type="body" sz="quarter" idx="1"/>
          </p:nvPr>
        </p:nvSpPr>
        <p:spPr>
          <a:xfrm>
            <a:off x="7780442"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885" name="janison-PISA Partnership-REV.ai" descr="janison-PISA Partnership-REV.ai"/>
          <p:cNvPicPr>
            <a:picLocks noChangeAspect="1"/>
          </p:cNvPicPr>
          <p:nvPr/>
        </p:nvPicPr>
        <p:blipFill>
          <a:blip r:embed="rId3"/>
          <a:srcRect t="985" b="985"/>
          <a:stretch>
            <a:fillRect/>
          </a:stretch>
        </p:blipFill>
        <p:spPr>
          <a:xfrm>
            <a:off x="7753015" y="3485022"/>
            <a:ext cx="3908201" cy="267148"/>
          </a:xfrm>
          <a:prstGeom prst="rect">
            <a:avLst/>
          </a:prstGeom>
          <a:ln w="12700">
            <a:miter lim="400000"/>
          </a:ln>
        </p:spPr>
      </p:pic>
      <p:sp>
        <p:nvSpPr>
          <p:cNvPr id="1886" name="Text Placeholder 2"/>
          <p:cNvSpPr>
            <a:spLocks noGrp="1"/>
          </p:cNvSpPr>
          <p:nvPr>
            <p:ph type="body" sz="quarter" idx="21" hasCustomPrompt="1"/>
          </p:nvPr>
        </p:nvSpPr>
        <p:spPr>
          <a:xfrm>
            <a:off x="77192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8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hank you slides - PISA 02">
    <p:bg>
      <p:bgPr>
        <a:solidFill>
          <a:srgbClr val="006D68"/>
        </a:solidFill>
        <a:effectLst/>
      </p:bgPr>
    </p:bg>
    <p:spTree>
      <p:nvGrpSpPr>
        <p:cNvPr id="1" name=""/>
        <p:cNvGrpSpPr/>
        <p:nvPr/>
      </p:nvGrpSpPr>
      <p:grpSpPr>
        <a:xfrm>
          <a:off x="0" y="0"/>
          <a:ext cx="0" cy="0"/>
          <a:chOff x="0" y="0"/>
          <a:chExt cx="0" cy="0"/>
        </a:xfrm>
      </p:grpSpPr>
      <p:pic>
        <p:nvPicPr>
          <p:cNvPr id="1894"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895" name="janison-PISA Logo.ai" descr="janison-PISA Logo.ai"/>
          <p:cNvPicPr>
            <a:picLocks noChangeAspect="1"/>
          </p:cNvPicPr>
          <p:nvPr/>
        </p:nvPicPr>
        <p:blipFill>
          <a:blip r:embed="rId3"/>
          <a:stretch>
            <a:fillRect/>
          </a:stretch>
        </p:blipFill>
        <p:spPr>
          <a:xfrm>
            <a:off x="674922" y="353639"/>
            <a:ext cx="1414745" cy="1553720"/>
          </a:xfrm>
          <a:prstGeom prst="rect">
            <a:avLst/>
          </a:prstGeom>
          <a:ln w="12700">
            <a:miter lim="400000"/>
          </a:ln>
        </p:spPr>
      </p:pic>
      <p:sp>
        <p:nvSpPr>
          <p:cNvPr id="1896" name="Body Level One…"/>
          <p:cNvSpPr txBox="1">
            <a:spLocks noGrp="1"/>
          </p:cNvSpPr>
          <p:nvPr>
            <p:ph type="body" sz="quarter" idx="1"/>
          </p:nvPr>
        </p:nvSpPr>
        <p:spPr>
          <a:xfrm>
            <a:off x="7780442"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897" name="janison-PISA Partnership-REV.ai" descr="janison-PISA Partnership-REV.ai"/>
          <p:cNvPicPr>
            <a:picLocks noChangeAspect="1"/>
          </p:cNvPicPr>
          <p:nvPr/>
        </p:nvPicPr>
        <p:blipFill>
          <a:blip r:embed="rId4"/>
          <a:srcRect t="985" b="985"/>
          <a:stretch>
            <a:fillRect/>
          </a:stretch>
        </p:blipFill>
        <p:spPr>
          <a:xfrm>
            <a:off x="7753015" y="3485022"/>
            <a:ext cx="3908201" cy="267148"/>
          </a:xfrm>
          <a:prstGeom prst="rect">
            <a:avLst/>
          </a:prstGeom>
          <a:ln w="12700">
            <a:miter lim="400000"/>
          </a:ln>
        </p:spPr>
      </p:pic>
      <p:sp>
        <p:nvSpPr>
          <p:cNvPr id="1898" name="Text Placeholder 2"/>
          <p:cNvSpPr>
            <a:spLocks noGrp="1"/>
          </p:cNvSpPr>
          <p:nvPr>
            <p:ph type="body" sz="quarter" idx="21" hasCustomPrompt="1"/>
          </p:nvPr>
        </p:nvSpPr>
        <p:spPr>
          <a:xfrm>
            <a:off x="77192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hank you slides - QAT 01">
    <p:bg>
      <p:bgPr>
        <a:solidFill>
          <a:srgbClr val="006D68"/>
        </a:solidFill>
        <a:effectLst/>
      </p:bgPr>
    </p:bg>
    <p:spTree>
      <p:nvGrpSpPr>
        <p:cNvPr id="1" name=""/>
        <p:cNvGrpSpPr/>
        <p:nvPr/>
      </p:nvGrpSpPr>
      <p:grpSpPr>
        <a:xfrm>
          <a:off x="0" y="0"/>
          <a:ext cx="0" cy="0"/>
          <a:chOff x="0" y="0"/>
          <a:chExt cx="0" cy="0"/>
        </a:xfrm>
      </p:grpSpPr>
      <p:sp>
        <p:nvSpPr>
          <p:cNvPr id="1906"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907" name="Text Placeholder 2"/>
          <p:cNvSpPr>
            <a:spLocks noGrp="1"/>
          </p:cNvSpPr>
          <p:nvPr>
            <p:ph type="body" sz="quarter" idx="21" hasCustomPrompt="1"/>
          </p:nvPr>
        </p:nvSpPr>
        <p:spPr>
          <a:xfrm>
            <a:off x="8810624" y="4253605"/>
            <a:ext cx="3842568"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grpSp>
        <p:nvGrpSpPr>
          <p:cNvPr id="1911" name="Group 2"/>
          <p:cNvGrpSpPr/>
          <p:nvPr/>
        </p:nvGrpSpPr>
        <p:grpSpPr>
          <a:xfrm>
            <a:off x="2218950" y="934382"/>
            <a:ext cx="1413973" cy="391418"/>
            <a:chOff x="0" y="0"/>
            <a:chExt cx="1413971" cy="391417"/>
          </a:xfrm>
        </p:grpSpPr>
        <p:pic>
          <p:nvPicPr>
            <p:cNvPr id="1908" name="Picture 9" descr="Picture 9"/>
            <p:cNvPicPr>
              <a:picLocks noChangeAspect="1"/>
            </p:cNvPicPr>
            <p:nvPr/>
          </p:nvPicPr>
          <p:blipFill>
            <a:blip r:embed="rId2"/>
            <a:stretch>
              <a:fillRect/>
            </a:stretch>
          </p:blipFill>
          <p:spPr>
            <a:xfrm>
              <a:off x="274468" y="121973"/>
              <a:ext cx="1139504" cy="269444"/>
            </a:xfrm>
            <a:prstGeom prst="rect">
              <a:avLst/>
            </a:prstGeom>
            <a:ln w="12700" cap="flat">
              <a:noFill/>
              <a:miter lim="400000"/>
            </a:ln>
            <a:effectLst/>
          </p:spPr>
        </p:pic>
        <p:sp>
          <p:nvSpPr>
            <p:cNvPr id="1909" name="Powered by"/>
            <p:cNvSpPr txBox="1"/>
            <p:nvPr/>
          </p:nvSpPr>
          <p:spPr>
            <a:xfrm>
              <a:off x="373605"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1910" name="Line"/>
            <p:cNvSpPr/>
            <p:nvPr/>
          </p:nvSpPr>
          <p:spPr>
            <a:xfrm flipV="1">
              <a:off x="-1" y="5824"/>
              <a:ext cx="2"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pic>
        <p:nvPicPr>
          <p:cNvPr id="1912" name="Picture 6" descr="Picture 6"/>
          <p:cNvPicPr>
            <a:picLocks noChangeAspect="1"/>
          </p:cNvPicPr>
          <p:nvPr/>
        </p:nvPicPr>
        <p:blipFill>
          <a:blip r:embed="rId3"/>
          <a:stretch>
            <a:fillRect/>
          </a:stretch>
        </p:blipFill>
        <p:spPr>
          <a:xfrm>
            <a:off x="851370" y="948395"/>
            <a:ext cx="1071689" cy="407708"/>
          </a:xfrm>
          <a:prstGeom prst="rect">
            <a:avLst/>
          </a:prstGeom>
          <a:ln w="12700">
            <a:miter lim="400000"/>
          </a:ln>
        </p:spPr>
      </p:pic>
      <p:sp>
        <p:nvSpPr>
          <p:cNvPr id="19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hank you slides - QAT 02">
    <p:bg>
      <p:bgPr>
        <a:solidFill>
          <a:srgbClr val="006D68"/>
        </a:solidFill>
        <a:effectLst/>
      </p:bgPr>
    </p:bg>
    <p:spTree>
      <p:nvGrpSpPr>
        <p:cNvPr id="1" name=""/>
        <p:cNvGrpSpPr/>
        <p:nvPr/>
      </p:nvGrpSpPr>
      <p:grpSpPr>
        <a:xfrm>
          <a:off x="0" y="0"/>
          <a:ext cx="0" cy="0"/>
          <a:chOff x="0" y="0"/>
          <a:chExt cx="0" cy="0"/>
        </a:xfrm>
      </p:grpSpPr>
      <p:pic>
        <p:nvPicPr>
          <p:cNvPr id="1920"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921"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922"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grpSp>
        <p:nvGrpSpPr>
          <p:cNvPr id="1926" name="Group 3"/>
          <p:cNvGrpSpPr/>
          <p:nvPr/>
        </p:nvGrpSpPr>
        <p:grpSpPr>
          <a:xfrm>
            <a:off x="2218950" y="934382"/>
            <a:ext cx="1413973" cy="391418"/>
            <a:chOff x="0" y="0"/>
            <a:chExt cx="1413971" cy="391417"/>
          </a:xfrm>
        </p:grpSpPr>
        <p:pic>
          <p:nvPicPr>
            <p:cNvPr id="1923" name="Picture 9" descr="Picture 9"/>
            <p:cNvPicPr>
              <a:picLocks noChangeAspect="1"/>
            </p:cNvPicPr>
            <p:nvPr/>
          </p:nvPicPr>
          <p:blipFill>
            <a:blip r:embed="rId3"/>
            <a:stretch>
              <a:fillRect/>
            </a:stretch>
          </p:blipFill>
          <p:spPr>
            <a:xfrm>
              <a:off x="274468" y="121973"/>
              <a:ext cx="1139504" cy="269444"/>
            </a:xfrm>
            <a:prstGeom prst="rect">
              <a:avLst/>
            </a:prstGeom>
            <a:ln w="12700" cap="flat">
              <a:noFill/>
              <a:miter lim="400000"/>
            </a:ln>
            <a:effectLst/>
          </p:spPr>
        </p:pic>
        <p:sp>
          <p:nvSpPr>
            <p:cNvPr id="1924" name="Powered by"/>
            <p:cNvSpPr txBox="1"/>
            <p:nvPr/>
          </p:nvSpPr>
          <p:spPr>
            <a:xfrm>
              <a:off x="373605"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1925" name="Line"/>
            <p:cNvSpPr/>
            <p:nvPr/>
          </p:nvSpPr>
          <p:spPr>
            <a:xfrm flipV="1">
              <a:off x="-1" y="5824"/>
              <a:ext cx="2"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pic>
        <p:nvPicPr>
          <p:cNvPr id="1927" name="Picture 7" descr="Picture 7"/>
          <p:cNvPicPr>
            <a:picLocks noChangeAspect="1"/>
          </p:cNvPicPr>
          <p:nvPr/>
        </p:nvPicPr>
        <p:blipFill>
          <a:blip r:embed="rId4"/>
          <a:stretch>
            <a:fillRect/>
          </a:stretch>
        </p:blipFill>
        <p:spPr>
          <a:xfrm>
            <a:off x="851370" y="948395"/>
            <a:ext cx="1071689" cy="407708"/>
          </a:xfrm>
          <a:prstGeom prst="rect">
            <a:avLst/>
          </a:prstGeom>
          <a:ln w="12700">
            <a:miter lim="400000"/>
          </a:ln>
        </p:spPr>
      </p:pic>
      <p:sp>
        <p:nvSpPr>
          <p:cNvPr id="19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935" name="TextBox 2"/>
          <p:cNvSpPr txBox="1"/>
          <p:nvPr/>
        </p:nvSpPr>
        <p:spPr>
          <a:xfrm>
            <a:off x="852422" y="1520170"/>
            <a:ext cx="2608066" cy="355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defRPr sz="1000">
                <a:solidFill>
                  <a:srgbClr val="262626">
                    <a:alpha val="70000"/>
                  </a:srgbClr>
                </a:solidFill>
              </a:defRPr>
            </a:pPr>
            <a:r>
              <a:t>To add an image, click on the icon at the centre of the box (in </a:t>
            </a:r>
            <a:r>
              <a:rPr>
                <a:solidFill>
                  <a:srgbClr val="FF0000">
                    <a:alpha val="70000"/>
                  </a:srgbClr>
                </a:solidFill>
              </a:rPr>
              <a:t>RED</a:t>
            </a:r>
            <a:r>
              <a:t>)  </a:t>
            </a:r>
          </a:p>
        </p:txBody>
      </p:sp>
      <p:pic>
        <p:nvPicPr>
          <p:cNvPr id="1936" name="Picture 3" descr="Picture 3"/>
          <p:cNvPicPr>
            <a:picLocks noChangeAspect="1"/>
          </p:cNvPicPr>
          <p:nvPr/>
        </p:nvPicPr>
        <p:blipFill>
          <a:blip r:embed="rId2"/>
          <a:stretch>
            <a:fillRect/>
          </a:stretch>
        </p:blipFill>
        <p:spPr>
          <a:xfrm>
            <a:off x="852425" y="1911530"/>
            <a:ext cx="2608064" cy="1463479"/>
          </a:xfrm>
          <a:prstGeom prst="rect">
            <a:avLst/>
          </a:prstGeom>
          <a:ln>
            <a:solidFill>
              <a:srgbClr val="000000"/>
            </a:solidFill>
          </a:ln>
        </p:spPr>
      </p:pic>
      <p:pic>
        <p:nvPicPr>
          <p:cNvPr id="1937" name="Picture 4" descr="Picture 4"/>
          <p:cNvPicPr>
            <a:picLocks noChangeAspect="1"/>
          </p:cNvPicPr>
          <p:nvPr/>
        </p:nvPicPr>
        <p:blipFill>
          <a:blip r:embed="rId3"/>
          <a:stretch>
            <a:fillRect/>
          </a:stretch>
        </p:blipFill>
        <p:spPr>
          <a:xfrm>
            <a:off x="3694853" y="1911530"/>
            <a:ext cx="2597955" cy="1463479"/>
          </a:xfrm>
          <a:prstGeom prst="rect">
            <a:avLst/>
          </a:prstGeom>
          <a:ln>
            <a:solidFill>
              <a:srgbClr val="000000"/>
            </a:solidFill>
          </a:ln>
        </p:spPr>
      </p:pic>
      <p:pic>
        <p:nvPicPr>
          <p:cNvPr id="1938" name="Picture 5" descr="Picture 5"/>
          <p:cNvPicPr>
            <a:picLocks noChangeAspect="1"/>
          </p:cNvPicPr>
          <p:nvPr/>
        </p:nvPicPr>
        <p:blipFill>
          <a:blip r:embed="rId4"/>
          <a:stretch>
            <a:fillRect/>
          </a:stretch>
        </p:blipFill>
        <p:spPr>
          <a:xfrm>
            <a:off x="6527173" y="1910863"/>
            <a:ext cx="2599847" cy="1463476"/>
          </a:xfrm>
          <a:prstGeom prst="rect">
            <a:avLst/>
          </a:prstGeom>
          <a:ln>
            <a:solidFill>
              <a:srgbClr val="000000"/>
            </a:solidFill>
          </a:ln>
        </p:spPr>
      </p:pic>
      <p:pic>
        <p:nvPicPr>
          <p:cNvPr id="1939" name="Picture 6" descr="Picture 6"/>
          <p:cNvPicPr>
            <a:picLocks noChangeAspect="1"/>
          </p:cNvPicPr>
          <p:nvPr/>
        </p:nvPicPr>
        <p:blipFill>
          <a:blip r:embed="rId5"/>
          <a:stretch>
            <a:fillRect/>
          </a:stretch>
        </p:blipFill>
        <p:spPr>
          <a:xfrm>
            <a:off x="852422" y="4773445"/>
            <a:ext cx="2608062" cy="1454132"/>
          </a:xfrm>
          <a:prstGeom prst="rect">
            <a:avLst/>
          </a:prstGeom>
          <a:ln>
            <a:solidFill>
              <a:srgbClr val="000000"/>
            </a:solidFill>
          </a:ln>
        </p:spPr>
      </p:pic>
      <p:pic>
        <p:nvPicPr>
          <p:cNvPr id="1940" name="Picture 7" descr="Picture 7"/>
          <p:cNvPicPr>
            <a:picLocks noChangeAspect="1"/>
          </p:cNvPicPr>
          <p:nvPr/>
        </p:nvPicPr>
        <p:blipFill>
          <a:blip r:embed="rId6"/>
          <a:stretch>
            <a:fillRect/>
          </a:stretch>
        </p:blipFill>
        <p:spPr>
          <a:xfrm>
            <a:off x="9004751" y="4768522"/>
            <a:ext cx="2284028" cy="1468339"/>
          </a:xfrm>
          <a:prstGeom prst="rect">
            <a:avLst/>
          </a:prstGeom>
          <a:ln>
            <a:solidFill>
              <a:srgbClr val="000000"/>
            </a:solidFill>
          </a:ln>
        </p:spPr>
      </p:pic>
      <p:sp>
        <p:nvSpPr>
          <p:cNvPr id="1941" name="Oval 8"/>
          <p:cNvSpPr/>
          <p:nvPr/>
        </p:nvSpPr>
        <p:spPr>
          <a:xfrm>
            <a:off x="1336906" y="2493289"/>
            <a:ext cx="350535" cy="350535"/>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sp>
        <p:nvSpPr>
          <p:cNvPr id="1942" name="TextBox 9"/>
          <p:cNvSpPr txBox="1"/>
          <p:nvPr/>
        </p:nvSpPr>
        <p:spPr>
          <a:xfrm>
            <a:off x="3684744" y="1520170"/>
            <a:ext cx="2608065" cy="355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defRPr sz="1000">
                <a:solidFill>
                  <a:srgbClr val="262626">
                    <a:alpha val="70000"/>
                  </a:srgbClr>
                </a:solidFill>
              </a:defRPr>
            </a:pPr>
            <a:r>
              <a:t>Navigate to find the image (on your local computer) you want to insert (in </a:t>
            </a:r>
            <a:r>
              <a:rPr>
                <a:solidFill>
                  <a:srgbClr val="FF0000">
                    <a:alpha val="70000"/>
                  </a:srgbClr>
                </a:solidFill>
              </a:rPr>
              <a:t>RED</a:t>
            </a:r>
            <a:r>
              <a:t>)  </a:t>
            </a:r>
          </a:p>
        </p:txBody>
      </p:sp>
      <p:sp>
        <p:nvSpPr>
          <p:cNvPr id="1943" name="Rectangle 10"/>
          <p:cNvSpPr/>
          <p:nvPr/>
        </p:nvSpPr>
        <p:spPr>
          <a:xfrm>
            <a:off x="5536610" y="2636003"/>
            <a:ext cx="328475" cy="352142"/>
          </a:xfrm>
          <a:prstGeom prst="rect">
            <a:avLst/>
          </a:prstGeom>
          <a:ln w="38100">
            <a:solidFill>
              <a:srgbClr val="FF0000"/>
            </a:solidFill>
            <a:miter/>
          </a:ln>
        </p:spPr>
        <p:txBody>
          <a:bodyPr lIns="45718" tIns="45718" rIns="45718" bIns="45718" anchor="ctr"/>
          <a:lstStyle/>
          <a:p>
            <a:pPr algn="ctr">
              <a:defRPr>
                <a:solidFill>
                  <a:srgbClr val="FFFFFF"/>
                </a:solidFill>
              </a:defRPr>
            </a:pPr>
            <a:endParaRPr/>
          </a:p>
        </p:txBody>
      </p:sp>
      <p:sp>
        <p:nvSpPr>
          <p:cNvPr id="1944" name="TextBox 11"/>
          <p:cNvSpPr txBox="1"/>
          <p:nvPr/>
        </p:nvSpPr>
        <p:spPr>
          <a:xfrm>
            <a:off x="852422" y="3687736"/>
            <a:ext cx="10436356" cy="4789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defRPr sz="1200">
                <a:solidFill>
                  <a:srgbClr val="262626">
                    <a:alpha val="70000"/>
                  </a:srgbClr>
                </a:solidFill>
              </a:defRPr>
            </a:pPr>
            <a:r>
              <a:t>If you need to resize an image inside the picture box (for example, you have a landscape box but a image which is portrait). Please follow these instructions  </a:t>
            </a:r>
          </a:p>
        </p:txBody>
      </p:sp>
      <p:sp>
        <p:nvSpPr>
          <p:cNvPr id="1945" name="TextBox 12"/>
          <p:cNvSpPr txBox="1"/>
          <p:nvPr/>
        </p:nvSpPr>
        <p:spPr>
          <a:xfrm>
            <a:off x="852422" y="4167101"/>
            <a:ext cx="2608062" cy="533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defRPr sz="1000">
                <a:solidFill>
                  <a:srgbClr val="262626">
                    <a:alpha val="70000"/>
                  </a:srgbClr>
                </a:solidFill>
              </a:defRPr>
            </a:pPr>
            <a:r>
              <a:t>Click on the image you want to edit. Then on the top tab, select Picture Tools - Format and select CROP (in </a:t>
            </a:r>
            <a:r>
              <a:rPr>
                <a:solidFill>
                  <a:srgbClr val="FF0000">
                    <a:alpha val="70000"/>
                  </a:srgbClr>
                </a:solidFill>
              </a:rPr>
              <a:t>RED</a:t>
            </a:r>
            <a:r>
              <a:t>)  </a:t>
            </a:r>
          </a:p>
        </p:txBody>
      </p:sp>
      <p:grpSp>
        <p:nvGrpSpPr>
          <p:cNvPr id="1948" name="Picture 13"/>
          <p:cNvGrpSpPr/>
          <p:nvPr/>
        </p:nvGrpSpPr>
        <p:grpSpPr>
          <a:xfrm>
            <a:off x="3564883" y="4768682"/>
            <a:ext cx="2617590" cy="1477864"/>
            <a:chOff x="0" y="0"/>
            <a:chExt cx="2617589" cy="1477862"/>
          </a:xfrm>
        </p:grpSpPr>
        <p:pic>
          <p:nvPicPr>
            <p:cNvPr id="1946" name="image52.jpeg" descr="image52.jpeg"/>
            <p:cNvPicPr>
              <a:picLocks noChangeAspect="1"/>
            </p:cNvPicPr>
            <p:nvPr/>
          </p:nvPicPr>
          <p:blipFill>
            <a:blip r:embed="rId7"/>
            <a:stretch>
              <a:fillRect/>
            </a:stretch>
          </p:blipFill>
          <p:spPr>
            <a:xfrm>
              <a:off x="6586" y="4761"/>
              <a:ext cx="2606242" cy="1468341"/>
            </a:xfrm>
            <a:prstGeom prst="rect">
              <a:avLst/>
            </a:prstGeom>
            <a:ln w="12700" cap="flat">
              <a:noFill/>
              <a:miter lim="400000"/>
            </a:ln>
            <a:effectLst/>
          </p:spPr>
        </p:pic>
        <p:sp>
          <p:nvSpPr>
            <p:cNvPr id="1947" name="Rectangle"/>
            <p:cNvSpPr/>
            <p:nvPr/>
          </p:nvSpPr>
          <p:spPr>
            <a:xfrm>
              <a:off x="-1" y="-1"/>
              <a:ext cx="2617591" cy="1477864"/>
            </a:xfrm>
            <a:prstGeom prst="rect">
              <a:avLst/>
            </a:prstGeom>
            <a:noFill/>
            <a:ln w="9525" cap="flat">
              <a:solidFill>
                <a:srgbClr val="000000"/>
              </a:solidFill>
              <a:prstDash val="solid"/>
              <a:round/>
            </a:ln>
            <a:effectLst/>
          </p:spPr>
          <p:txBody>
            <a:bodyPr wrap="square" lIns="45718" tIns="45718" rIns="45718" bIns="45718" numCol="1" anchor="ctr">
              <a:noAutofit/>
            </a:bodyPr>
            <a:lstStyle/>
            <a:p>
              <a:pPr>
                <a:defRPr>
                  <a:latin typeface="Calibri"/>
                  <a:ea typeface="Calibri"/>
                  <a:cs typeface="Calibri"/>
                  <a:sym typeface="Calibri"/>
                </a:defRPr>
              </a:pPr>
              <a:endParaRPr/>
            </a:p>
          </p:txBody>
        </p:sp>
      </p:grpSp>
      <p:sp>
        <p:nvSpPr>
          <p:cNvPr id="1949" name="Oval 14"/>
          <p:cNvSpPr/>
          <p:nvPr/>
        </p:nvSpPr>
        <p:spPr>
          <a:xfrm>
            <a:off x="2360846" y="4705272"/>
            <a:ext cx="292828" cy="292829"/>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sp>
        <p:nvSpPr>
          <p:cNvPr id="1950" name="Oval 15"/>
          <p:cNvSpPr/>
          <p:nvPr/>
        </p:nvSpPr>
        <p:spPr>
          <a:xfrm>
            <a:off x="2931708" y="4822923"/>
            <a:ext cx="292829" cy="292829"/>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sp>
        <p:nvSpPr>
          <p:cNvPr id="1951" name="TextBox 16"/>
          <p:cNvSpPr txBox="1"/>
          <p:nvPr/>
        </p:nvSpPr>
        <p:spPr>
          <a:xfrm>
            <a:off x="3569646" y="4167101"/>
            <a:ext cx="2351099" cy="355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defRPr sz="1000">
                <a:solidFill>
                  <a:srgbClr val="262626">
                    <a:alpha val="70000"/>
                  </a:srgbClr>
                </a:solidFill>
              </a:defRPr>
            </a:pPr>
            <a:r>
              <a:t>To resize the image, click on any corner of the image (in </a:t>
            </a:r>
            <a:r>
              <a:rPr>
                <a:solidFill>
                  <a:srgbClr val="FF0000">
                    <a:alpha val="70000"/>
                  </a:srgbClr>
                </a:solidFill>
              </a:rPr>
              <a:t>RED</a:t>
            </a:r>
            <a:r>
              <a:t>)</a:t>
            </a:r>
          </a:p>
        </p:txBody>
      </p:sp>
      <p:sp>
        <p:nvSpPr>
          <p:cNvPr id="1952" name="Oval 17"/>
          <p:cNvSpPr/>
          <p:nvPr/>
        </p:nvSpPr>
        <p:spPr>
          <a:xfrm>
            <a:off x="3522691" y="6050588"/>
            <a:ext cx="162701" cy="162701"/>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pic>
        <p:nvPicPr>
          <p:cNvPr id="1953" name="Picture 18" descr="Picture 18"/>
          <p:cNvPicPr>
            <a:picLocks noChangeAspect="1"/>
          </p:cNvPicPr>
          <p:nvPr/>
        </p:nvPicPr>
        <p:blipFill>
          <a:blip r:embed="rId8"/>
          <a:stretch>
            <a:fillRect/>
          </a:stretch>
        </p:blipFill>
        <p:spPr>
          <a:xfrm>
            <a:off x="6287525" y="4768522"/>
            <a:ext cx="2617228" cy="1473262"/>
          </a:xfrm>
          <a:prstGeom prst="rect">
            <a:avLst/>
          </a:prstGeom>
          <a:ln>
            <a:solidFill>
              <a:srgbClr val="000000"/>
            </a:solidFill>
          </a:ln>
        </p:spPr>
      </p:pic>
      <p:sp>
        <p:nvSpPr>
          <p:cNvPr id="1954" name="Oval 19"/>
          <p:cNvSpPr/>
          <p:nvPr/>
        </p:nvSpPr>
        <p:spPr>
          <a:xfrm>
            <a:off x="7450883" y="5395833"/>
            <a:ext cx="292829" cy="292829"/>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sp>
        <p:nvSpPr>
          <p:cNvPr id="1955" name="TextBox 20"/>
          <p:cNvSpPr txBox="1"/>
          <p:nvPr/>
        </p:nvSpPr>
        <p:spPr>
          <a:xfrm>
            <a:off x="6269632" y="4167101"/>
            <a:ext cx="2608062" cy="533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defRPr sz="1000">
                <a:solidFill>
                  <a:srgbClr val="262626">
                    <a:alpha val="70000"/>
                  </a:srgbClr>
                </a:solidFill>
              </a:defRPr>
            </a:pPr>
            <a:r>
              <a:t>To position your image, click on the centre of the image and position the image within the picture frame (in </a:t>
            </a:r>
            <a:r>
              <a:rPr>
                <a:solidFill>
                  <a:srgbClr val="FF0000">
                    <a:alpha val="70000"/>
                  </a:srgbClr>
                </a:solidFill>
              </a:rPr>
              <a:t>RED</a:t>
            </a:r>
            <a:r>
              <a:t>)</a:t>
            </a:r>
          </a:p>
        </p:txBody>
      </p:sp>
      <p:sp>
        <p:nvSpPr>
          <p:cNvPr id="1956" name="Oval 21"/>
          <p:cNvSpPr/>
          <p:nvPr/>
        </p:nvSpPr>
        <p:spPr>
          <a:xfrm>
            <a:off x="5416406" y="6050588"/>
            <a:ext cx="162701" cy="162701"/>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sp>
        <p:nvSpPr>
          <p:cNvPr id="1957" name="Oval 22"/>
          <p:cNvSpPr/>
          <p:nvPr/>
        </p:nvSpPr>
        <p:spPr>
          <a:xfrm>
            <a:off x="3522691" y="4800717"/>
            <a:ext cx="162701" cy="162701"/>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sp>
        <p:nvSpPr>
          <p:cNvPr id="1958" name="Oval 23"/>
          <p:cNvSpPr/>
          <p:nvPr/>
        </p:nvSpPr>
        <p:spPr>
          <a:xfrm>
            <a:off x="5416406" y="4800717"/>
            <a:ext cx="162701" cy="162701"/>
          </a:xfrm>
          <a:prstGeom prst="ellipse">
            <a:avLst/>
          </a:prstGeom>
          <a:ln w="57150">
            <a:solidFill>
              <a:srgbClr val="FF0000"/>
            </a:solidFill>
            <a:miter/>
          </a:ln>
        </p:spPr>
        <p:txBody>
          <a:bodyPr lIns="45718" tIns="45718" rIns="45718" bIns="45718" anchor="ctr"/>
          <a:lstStyle/>
          <a:p>
            <a:pPr algn="ctr">
              <a:defRPr>
                <a:solidFill>
                  <a:srgbClr val="FFFFFF"/>
                </a:solidFill>
              </a:defRPr>
            </a:pPr>
            <a:endParaRPr/>
          </a:p>
        </p:txBody>
      </p:sp>
      <p:sp>
        <p:nvSpPr>
          <p:cNvPr id="1959" name="TextBox 26"/>
          <p:cNvSpPr txBox="1"/>
          <p:nvPr/>
        </p:nvSpPr>
        <p:spPr>
          <a:xfrm>
            <a:off x="6527173" y="1520170"/>
            <a:ext cx="2608065" cy="355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defRPr sz="1000">
                <a:solidFill>
                  <a:srgbClr val="262626">
                    <a:alpha val="70000"/>
                  </a:srgbClr>
                </a:solidFill>
              </a:defRPr>
            </a:pPr>
            <a:r>
              <a:t>PowerPoint will automatically centre the image inside the picture frame.</a:t>
            </a:r>
          </a:p>
        </p:txBody>
      </p:sp>
      <p:sp>
        <p:nvSpPr>
          <p:cNvPr id="1960"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961"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Adding images.</a:t>
            </a:r>
          </a:p>
          <a:p>
            <a:pPr lvl="1"/>
            <a:endParaRPr/>
          </a:p>
          <a:p>
            <a:pPr lvl="2"/>
            <a:endParaRPr/>
          </a:p>
          <a:p>
            <a:pPr lvl="3"/>
            <a:endParaRPr/>
          </a:p>
          <a:p>
            <a:pPr lvl="4"/>
            <a:endParaRPr/>
          </a:p>
        </p:txBody>
      </p:sp>
      <p:sp>
        <p:nvSpPr>
          <p:cNvPr id="1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Janison Section Slides 02">
    <p:spTree>
      <p:nvGrpSpPr>
        <p:cNvPr id="1" name=""/>
        <p:cNvGrpSpPr/>
        <p:nvPr/>
      </p:nvGrpSpPr>
      <p:grpSpPr>
        <a:xfrm>
          <a:off x="0" y="0"/>
          <a:ext cx="0" cy="0"/>
          <a:chOff x="0" y="0"/>
          <a:chExt cx="0" cy="0"/>
        </a:xfrm>
      </p:grpSpPr>
      <p:pic>
        <p:nvPicPr>
          <p:cNvPr id="1969"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970" name="Picture 4" descr="Picture 4"/>
          <p:cNvPicPr>
            <a:picLocks noChangeAspect="1"/>
          </p:cNvPicPr>
          <p:nvPr/>
        </p:nvPicPr>
        <p:blipFill>
          <a:blip r:embed="rId3"/>
          <a:srcRect r="27508"/>
          <a:stretch>
            <a:fillRect/>
          </a:stretch>
        </p:blipFill>
        <p:spPr>
          <a:xfrm>
            <a:off x="10881146" y="-8314"/>
            <a:ext cx="789577" cy="1309113"/>
          </a:xfrm>
          <a:prstGeom prst="rect">
            <a:avLst/>
          </a:prstGeom>
          <a:ln w="12700">
            <a:miter lim="400000"/>
          </a:ln>
        </p:spPr>
      </p:pic>
      <p:pic>
        <p:nvPicPr>
          <p:cNvPr id="1971" name="Picture 5" descr="Picture 5"/>
          <p:cNvPicPr>
            <a:picLocks noChangeAspect="1"/>
          </p:cNvPicPr>
          <p:nvPr/>
        </p:nvPicPr>
        <p:blipFill>
          <a:blip r:embed="rId4"/>
          <a:srcRect l="72493" t="77805"/>
          <a:stretch>
            <a:fillRect/>
          </a:stretch>
        </p:blipFill>
        <p:spPr>
          <a:xfrm>
            <a:off x="11670723" y="1010239"/>
            <a:ext cx="299607" cy="290560"/>
          </a:xfrm>
          <a:prstGeom prst="rect">
            <a:avLst/>
          </a:prstGeom>
          <a:ln w="12700">
            <a:miter lim="400000"/>
          </a:ln>
        </p:spPr>
      </p:pic>
      <p:sp>
        <p:nvSpPr>
          <p:cNvPr id="197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Janison General Slides About Janison  04">
    <p:spTree>
      <p:nvGrpSpPr>
        <p:cNvPr id="1" name=""/>
        <p:cNvGrpSpPr/>
        <p:nvPr/>
      </p:nvGrpSpPr>
      <p:grpSpPr>
        <a:xfrm>
          <a:off x="0" y="0"/>
          <a:ext cx="0" cy="0"/>
          <a:chOff x="0" y="0"/>
          <a:chExt cx="0" cy="0"/>
        </a:xfrm>
      </p:grpSpPr>
      <p:sp>
        <p:nvSpPr>
          <p:cNvPr id="1979" name="Picture Placeholder 3"/>
          <p:cNvSpPr>
            <a:spLocks noGrp="1"/>
          </p:cNvSpPr>
          <p:nvPr>
            <p:ph type="pic" idx="21"/>
          </p:nvPr>
        </p:nvSpPr>
        <p:spPr>
          <a:xfrm>
            <a:off x="6734175" y="-2"/>
            <a:ext cx="5473918" cy="6858001"/>
          </a:xfrm>
          <a:prstGeom prst="rect">
            <a:avLst/>
          </a:prstGeom>
        </p:spPr>
        <p:txBody>
          <a:bodyPr lIns="91439" tIns="45719" rIns="91439" bIns="45719"/>
          <a:lstStyle/>
          <a:p>
            <a:endParaRPr/>
          </a:p>
        </p:txBody>
      </p:sp>
      <p:sp>
        <p:nvSpPr>
          <p:cNvPr id="198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Janison Section Slides 03">
    <p:bg>
      <p:bgPr>
        <a:solidFill>
          <a:srgbClr val="006D68"/>
        </a:solidFill>
        <a:effectLst/>
      </p:bgPr>
    </p:bg>
    <p:spTree>
      <p:nvGrpSpPr>
        <p:cNvPr id="1" name=""/>
        <p:cNvGrpSpPr/>
        <p:nvPr/>
      </p:nvGrpSpPr>
      <p:grpSpPr>
        <a:xfrm>
          <a:off x="0" y="0"/>
          <a:ext cx="0" cy="0"/>
          <a:chOff x="0" y="0"/>
          <a:chExt cx="0" cy="0"/>
        </a:xfrm>
      </p:grpSpPr>
      <p:pic>
        <p:nvPicPr>
          <p:cNvPr id="1987" name="Picture 3" descr="Picture 3"/>
          <p:cNvPicPr>
            <a:picLocks noChangeAspect="1"/>
          </p:cNvPicPr>
          <p:nvPr/>
        </p:nvPicPr>
        <p:blipFill>
          <a:blip r:embed="rId2"/>
          <a:srcRect r="27508"/>
          <a:stretch>
            <a:fillRect/>
          </a:stretch>
        </p:blipFill>
        <p:spPr>
          <a:xfrm>
            <a:off x="10881146" y="-8314"/>
            <a:ext cx="789577" cy="1309113"/>
          </a:xfrm>
          <a:prstGeom prst="rect">
            <a:avLst/>
          </a:prstGeom>
          <a:ln w="12700">
            <a:miter lim="400000"/>
          </a:ln>
        </p:spPr>
      </p:pic>
      <p:pic>
        <p:nvPicPr>
          <p:cNvPr id="1988" name="Picture 4" descr="Picture 4"/>
          <p:cNvPicPr>
            <a:picLocks noChangeAspect="1"/>
          </p:cNvPicPr>
          <p:nvPr/>
        </p:nvPicPr>
        <p:blipFill>
          <a:blip r:embed="rId3"/>
          <a:srcRect l="72493" t="77805"/>
          <a:stretch>
            <a:fillRect/>
          </a:stretch>
        </p:blipFill>
        <p:spPr>
          <a:xfrm>
            <a:off x="11670723" y="1010239"/>
            <a:ext cx="299607" cy="290560"/>
          </a:xfrm>
          <a:prstGeom prst="rect">
            <a:avLst/>
          </a:prstGeom>
          <a:ln w="12700">
            <a:miter lim="400000"/>
          </a:ln>
        </p:spPr>
      </p:pic>
      <p:sp>
        <p:nvSpPr>
          <p:cNvPr id="198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 Reach">
    <p:bg>
      <p:bgPr>
        <a:solidFill>
          <a:srgbClr val="00746D"/>
        </a:solidFill>
        <a:effectLst/>
      </p:bgPr>
    </p:bg>
    <p:spTree>
      <p:nvGrpSpPr>
        <p:cNvPr id="1" name=""/>
        <p:cNvGrpSpPr/>
        <p:nvPr/>
      </p:nvGrpSpPr>
      <p:grpSpPr>
        <a:xfrm>
          <a:off x="0" y="0"/>
          <a:ext cx="0" cy="0"/>
          <a:chOff x="0" y="0"/>
          <a:chExt cx="0" cy="0"/>
        </a:xfrm>
      </p:grpSpPr>
      <p:pic>
        <p:nvPicPr>
          <p:cNvPr id="172" name="Reach_logo_white.png" descr="Reach_logo_white.png"/>
          <p:cNvPicPr>
            <a:picLocks noChangeAspect="1"/>
          </p:cNvPicPr>
          <p:nvPr/>
        </p:nvPicPr>
        <p:blipFill>
          <a:blip r:embed="rId2"/>
          <a:srcRect l="2695" t="32110" r="54689" b="32110"/>
          <a:stretch>
            <a:fillRect/>
          </a:stretch>
        </p:blipFill>
        <p:spPr>
          <a:xfrm>
            <a:off x="1062038" y="3823789"/>
            <a:ext cx="1819178" cy="424915"/>
          </a:xfrm>
          <a:prstGeom prst="rect">
            <a:avLst/>
          </a:prstGeom>
          <a:ln w="12700">
            <a:miter lim="400000"/>
          </a:ln>
        </p:spPr>
      </p:pic>
      <p:pic>
        <p:nvPicPr>
          <p:cNvPr id="173" name="icas_logo_full_2022_white.png" descr="icas_logo_full_2022_white.png"/>
          <p:cNvPicPr>
            <a:picLocks noChangeAspect="1"/>
          </p:cNvPicPr>
          <p:nvPr/>
        </p:nvPicPr>
        <p:blipFill>
          <a:blip r:embed="rId3"/>
          <a:srcRect l="811" t="1375" r="811" b="1376"/>
          <a:stretch>
            <a:fillRect/>
          </a:stretch>
        </p:blipFill>
        <p:spPr>
          <a:xfrm>
            <a:off x="10346966" y="287321"/>
            <a:ext cx="1552691" cy="1074854"/>
          </a:xfrm>
          <a:prstGeom prst="rect">
            <a:avLst/>
          </a:prstGeom>
          <a:ln w="12700">
            <a:miter lim="400000"/>
          </a:ln>
        </p:spPr>
      </p:pic>
      <p:pic>
        <p:nvPicPr>
          <p:cNvPr id="174"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175"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6"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4_Title and Content">
    <p:spTree>
      <p:nvGrpSpPr>
        <p:cNvPr id="1" name=""/>
        <p:cNvGrpSpPr/>
        <p:nvPr/>
      </p:nvGrpSpPr>
      <p:grpSpPr>
        <a:xfrm>
          <a:off x="0" y="0"/>
          <a:ext cx="0" cy="0"/>
          <a:chOff x="0" y="0"/>
          <a:chExt cx="0" cy="0"/>
        </a:xfrm>
      </p:grpSpPr>
      <p:sp>
        <p:nvSpPr>
          <p:cNvPr id="199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Janison General Financial Slides Content  12">
    <p:spTree>
      <p:nvGrpSpPr>
        <p:cNvPr id="1" name=""/>
        <p:cNvGrpSpPr/>
        <p:nvPr/>
      </p:nvGrpSpPr>
      <p:grpSpPr>
        <a:xfrm>
          <a:off x="0" y="0"/>
          <a:ext cx="0" cy="0"/>
          <a:chOff x="0" y="0"/>
          <a:chExt cx="0" cy="0"/>
        </a:xfrm>
      </p:grpSpPr>
      <p:sp>
        <p:nvSpPr>
          <p:cNvPr id="2003" name="Straight Connector 5"/>
          <p:cNvSpPr/>
          <p:nvPr/>
        </p:nvSpPr>
        <p:spPr>
          <a:xfrm>
            <a:off x="846081" y="1319646"/>
            <a:ext cx="611896" cy="1"/>
          </a:xfrm>
          <a:prstGeom prst="line">
            <a:avLst/>
          </a:prstGeom>
          <a:ln w="41275">
            <a:solidFill>
              <a:srgbClr val="37C285"/>
            </a:solidFill>
          </a:ln>
        </p:spPr>
        <p:txBody>
          <a:bodyPr lIns="45718" tIns="45718" rIns="45718" bIns="45718"/>
          <a:lstStyle/>
          <a:p>
            <a:endParaRPr/>
          </a:p>
        </p:txBody>
      </p:sp>
      <p:sp>
        <p:nvSpPr>
          <p:cNvPr id="2004" name="Picture Placeholder 3"/>
          <p:cNvSpPr>
            <a:spLocks noGrp="1"/>
          </p:cNvSpPr>
          <p:nvPr>
            <p:ph type="pic" sz="half" idx="21"/>
          </p:nvPr>
        </p:nvSpPr>
        <p:spPr>
          <a:xfrm>
            <a:off x="8614988" y="0"/>
            <a:ext cx="3630550" cy="6858000"/>
          </a:xfrm>
          <a:prstGeom prst="rect">
            <a:avLst/>
          </a:prstGeom>
        </p:spPr>
        <p:txBody>
          <a:bodyPr lIns="91439" tIns="45719" rIns="91439" bIns="45719"/>
          <a:lstStyle/>
          <a:p>
            <a:endParaRPr/>
          </a:p>
        </p:txBody>
      </p:sp>
      <p:sp>
        <p:nvSpPr>
          <p:cNvPr id="200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Janison Title Slide 01">
    <p:bg>
      <p:bgPr>
        <a:solidFill>
          <a:srgbClr val="006D68"/>
        </a:solidFill>
        <a:effectLst/>
      </p:bgPr>
    </p:bg>
    <p:spTree>
      <p:nvGrpSpPr>
        <p:cNvPr id="1" name=""/>
        <p:cNvGrpSpPr/>
        <p:nvPr/>
      </p:nvGrpSpPr>
      <p:grpSpPr>
        <a:xfrm>
          <a:off x="0" y="0"/>
          <a:ext cx="0" cy="0"/>
          <a:chOff x="0" y="0"/>
          <a:chExt cx="0" cy="0"/>
        </a:xfrm>
      </p:grpSpPr>
      <p:pic>
        <p:nvPicPr>
          <p:cNvPr id="2012" name="Picture 6" descr="Picture 6"/>
          <p:cNvPicPr>
            <a:picLocks noChangeAspect="1"/>
          </p:cNvPicPr>
          <p:nvPr/>
        </p:nvPicPr>
        <p:blipFill>
          <a:blip r:embed="rId2"/>
          <a:stretch>
            <a:fillRect/>
          </a:stretch>
        </p:blipFill>
        <p:spPr>
          <a:xfrm>
            <a:off x="11528590" y="6200557"/>
            <a:ext cx="473854" cy="473854"/>
          </a:xfrm>
          <a:prstGeom prst="rect">
            <a:avLst/>
          </a:prstGeom>
          <a:ln w="12700">
            <a:miter lim="400000"/>
          </a:ln>
        </p:spPr>
      </p:pic>
      <p:pic>
        <p:nvPicPr>
          <p:cNvPr id="2013" name="Picture 9" descr="Picture 9"/>
          <p:cNvPicPr>
            <a:picLocks noChangeAspect="1"/>
          </p:cNvPicPr>
          <p:nvPr/>
        </p:nvPicPr>
        <p:blipFill>
          <a:blip r:embed="rId3"/>
          <a:stretch>
            <a:fillRect/>
          </a:stretch>
        </p:blipFill>
        <p:spPr>
          <a:xfrm>
            <a:off x="1076652" y="3835925"/>
            <a:ext cx="1417692" cy="335223"/>
          </a:xfrm>
          <a:prstGeom prst="rect">
            <a:avLst/>
          </a:prstGeom>
          <a:ln w="12700">
            <a:miter lim="400000"/>
          </a:ln>
        </p:spPr>
      </p:pic>
      <p:pic>
        <p:nvPicPr>
          <p:cNvPr id="2014" name="Picture 13" descr="Picture 13"/>
          <p:cNvPicPr>
            <a:picLocks noChangeAspect="1"/>
          </p:cNvPicPr>
          <p:nvPr/>
        </p:nvPicPr>
        <p:blipFill>
          <a:blip r:embed="rId4"/>
          <a:srcRect r="27508"/>
          <a:stretch>
            <a:fillRect/>
          </a:stretch>
        </p:blipFill>
        <p:spPr>
          <a:xfrm>
            <a:off x="7398724" y="-14476"/>
            <a:ext cx="2322326" cy="3850404"/>
          </a:xfrm>
          <a:prstGeom prst="rect">
            <a:avLst/>
          </a:prstGeom>
          <a:ln w="12700">
            <a:miter lim="400000"/>
          </a:ln>
        </p:spPr>
      </p:pic>
      <p:pic>
        <p:nvPicPr>
          <p:cNvPr id="2015" name="Picture 14" descr="Picture 14"/>
          <p:cNvPicPr>
            <a:picLocks noChangeAspect="1"/>
          </p:cNvPicPr>
          <p:nvPr/>
        </p:nvPicPr>
        <p:blipFill>
          <a:blip r:embed="rId4"/>
          <a:srcRect l="72493" t="77310"/>
          <a:stretch>
            <a:fillRect/>
          </a:stretch>
        </p:blipFill>
        <p:spPr>
          <a:xfrm>
            <a:off x="9721049" y="2962274"/>
            <a:ext cx="881211" cy="873652"/>
          </a:xfrm>
          <a:prstGeom prst="rect">
            <a:avLst/>
          </a:prstGeom>
          <a:ln w="12700">
            <a:miter lim="400000"/>
          </a:ln>
        </p:spPr>
      </p:pic>
      <p:sp>
        <p:nvSpPr>
          <p:cNvPr id="201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2023" name="Title Text"/>
          <p:cNvSpPr txBox="1">
            <a:spLocks noGrp="1"/>
          </p:cNvSpPr>
          <p:nvPr>
            <p:ph type="title"/>
          </p:nvPr>
        </p:nvSpPr>
        <p:spPr>
          <a:xfrm>
            <a:off x="0" y="0"/>
            <a:ext cx="1271" cy="1271"/>
          </a:xfrm>
          <a:prstGeom prst="rect">
            <a:avLst/>
          </a:prstGeom>
        </p:spPr>
        <p:txBody>
          <a:bodyPr anchor="t">
            <a:normAutofit/>
          </a:bodyPr>
          <a:lstStyle/>
          <a:p>
            <a:r>
              <a:t>Title Text</a:t>
            </a:r>
          </a:p>
        </p:txBody>
      </p:sp>
      <p:sp>
        <p:nvSpPr>
          <p:cNvPr id="2024" name="Body Level One…"/>
          <p:cNvSpPr txBox="1">
            <a:spLocks noGrp="1"/>
          </p:cNvSpPr>
          <p:nvPr>
            <p:ph type="body" idx="1"/>
          </p:nvPr>
        </p:nvSpPr>
        <p:spPr>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2034" name="Rectangle 6"/>
          <p:cNvGrpSpPr/>
          <p:nvPr/>
        </p:nvGrpSpPr>
        <p:grpSpPr>
          <a:xfrm>
            <a:off x="0" y="6617018"/>
            <a:ext cx="12192000" cy="396241"/>
            <a:chOff x="0" y="0"/>
            <a:chExt cx="12192000" cy="396240"/>
          </a:xfrm>
        </p:grpSpPr>
        <p:sp>
          <p:nvSpPr>
            <p:cNvPr id="2032" name="Rectangle"/>
            <p:cNvSpPr/>
            <p:nvPr/>
          </p:nvSpPr>
          <p:spPr>
            <a:xfrm>
              <a:off x="0" y="155257"/>
              <a:ext cx="12192000" cy="85726"/>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2033" name="Text"/>
            <p:cNvSpPr txBox="1"/>
            <p:nvPr/>
          </p:nvSpPr>
          <p:spPr>
            <a:xfrm>
              <a:off x="45719" y="-1"/>
              <a:ext cx="12100561" cy="39624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a:defRPr>
                  <a:solidFill>
                    <a:srgbClr val="FFFFFF"/>
                  </a:solidFill>
                </a:defRPr>
              </a:lvl1pPr>
            </a:lstStyle>
            <a:p>
              <a:r>
                <a:t> </a:t>
              </a:r>
            </a:p>
          </p:txBody>
        </p:sp>
      </p:grpSp>
      <p:sp>
        <p:nvSpPr>
          <p:cNvPr id="2035" name="Slide Number"/>
          <p:cNvSpPr txBox="1">
            <a:spLocks noGrp="1"/>
          </p:cNvSpPr>
          <p:nvPr>
            <p:ph type="sldNum" sz="quarter" idx="2"/>
          </p:nvPr>
        </p:nvSpPr>
        <p:spPr>
          <a:xfrm>
            <a:off x="11428279" y="6232108"/>
            <a:ext cx="258622"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Cover Page">
    <p:spTree>
      <p:nvGrpSpPr>
        <p:cNvPr id="1" name=""/>
        <p:cNvGrpSpPr/>
        <p:nvPr/>
      </p:nvGrpSpPr>
      <p:grpSpPr>
        <a:xfrm>
          <a:off x="0" y="0"/>
          <a:ext cx="0" cy="0"/>
          <a:chOff x="0" y="0"/>
          <a:chExt cx="0" cy="0"/>
        </a:xfrm>
      </p:grpSpPr>
      <p:sp>
        <p:nvSpPr>
          <p:cNvPr id="2042"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Chapter Page">
    <p:spTree>
      <p:nvGrpSpPr>
        <p:cNvPr id="1" name=""/>
        <p:cNvGrpSpPr/>
        <p:nvPr/>
      </p:nvGrpSpPr>
      <p:grpSpPr>
        <a:xfrm>
          <a:off x="0" y="0"/>
          <a:ext cx="0" cy="0"/>
          <a:chOff x="0" y="0"/>
          <a:chExt cx="0" cy="0"/>
        </a:xfrm>
      </p:grpSpPr>
      <p:sp>
        <p:nvSpPr>
          <p:cNvPr id="2049" name="Rectangle"/>
          <p:cNvSpPr/>
          <p:nvPr/>
        </p:nvSpPr>
        <p:spPr>
          <a:xfrm>
            <a:off x="-313911" y="-705474"/>
            <a:ext cx="770186" cy="20462"/>
          </a:xfrm>
          <a:prstGeom prst="rect">
            <a:avLst/>
          </a:prstGeom>
          <a:solidFill>
            <a:srgbClr val="00726C"/>
          </a:solidFill>
          <a:ln w="12700">
            <a:miter lim="400000"/>
          </a:ln>
        </p:spPr>
        <p:txBody>
          <a:bodyPr lIns="45718" tIns="45718" rIns="45718" bIns="45718" anchor="ctr"/>
          <a:lstStyle/>
          <a:p>
            <a:pPr>
              <a:defRPr sz="1000">
                <a:latin typeface="Calibri"/>
                <a:ea typeface="Calibri"/>
                <a:cs typeface="Calibri"/>
                <a:sym typeface="Calibri"/>
              </a:defRPr>
            </a:pPr>
            <a:endParaRPr/>
          </a:p>
        </p:txBody>
      </p:sp>
      <p:pic>
        <p:nvPicPr>
          <p:cNvPr id="2050" name="Janison_J-mark_2022_horizonblue.png" descr="Janison_J-mark_2022_horizonblue.png"/>
          <p:cNvPicPr>
            <a:picLocks noChangeAspect="1"/>
          </p:cNvPicPr>
          <p:nvPr/>
        </p:nvPicPr>
        <p:blipFill>
          <a:blip r:embed="rId2"/>
          <a:stretch>
            <a:fillRect/>
          </a:stretch>
        </p:blipFill>
        <p:spPr>
          <a:xfrm>
            <a:off x="-960525" y="5145273"/>
            <a:ext cx="187904" cy="227580"/>
          </a:xfrm>
          <a:prstGeom prst="rect">
            <a:avLst/>
          </a:prstGeom>
          <a:ln w="12700">
            <a:miter lim="400000"/>
          </a:ln>
        </p:spPr>
      </p:pic>
      <p:sp>
        <p:nvSpPr>
          <p:cNvPr id="2051"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2058" name="Rectangle"/>
          <p:cNvSpPr/>
          <p:nvPr/>
        </p:nvSpPr>
        <p:spPr>
          <a:xfrm>
            <a:off x="196044" y="201810"/>
            <a:ext cx="11799914" cy="6458232"/>
          </a:xfrm>
          <a:prstGeom prst="rect">
            <a:avLst/>
          </a:prstGeom>
          <a:solidFill>
            <a:srgbClr val="FAF8F9"/>
          </a:solidFill>
          <a:ln w="12700">
            <a:miter lim="400000"/>
          </a:ln>
        </p:spPr>
        <p:txBody>
          <a:bodyPr lIns="45718" tIns="45718" rIns="45718" bIns="45718" anchor="ctr"/>
          <a:lstStyle/>
          <a:p>
            <a:pPr defTabSz="412729">
              <a:defRPr sz="1500">
                <a:solidFill>
                  <a:srgbClr val="FFFFFF"/>
                </a:solidFill>
                <a:latin typeface="Helvetica Neue Medium"/>
                <a:ea typeface="Helvetica Neue Medium"/>
                <a:cs typeface="Helvetica Neue Medium"/>
                <a:sym typeface="Helvetica Neue Medium"/>
              </a:defRPr>
            </a:pPr>
            <a:endParaRPr/>
          </a:p>
        </p:txBody>
      </p:sp>
      <p:pic>
        <p:nvPicPr>
          <p:cNvPr id="2059"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sp>
        <p:nvSpPr>
          <p:cNvPr id="2060" name="Title Text"/>
          <p:cNvSpPr txBox="1">
            <a:spLocks noGrp="1"/>
          </p:cNvSpPr>
          <p:nvPr>
            <p:ph type="title"/>
          </p:nvPr>
        </p:nvSpPr>
        <p:spPr>
          <a:xfrm>
            <a:off x="522547" y="699703"/>
            <a:ext cx="2913604" cy="473128"/>
          </a:xfrm>
          <a:prstGeom prst="rect">
            <a:avLst/>
          </a:prstGeom>
        </p:spPr>
        <p:txBody>
          <a:bodyPr lIns="0" tIns="0" rIns="0" bIns="0" anchor="t">
            <a:normAutofit/>
          </a:bodyPr>
          <a:lstStyle>
            <a:lvl1pPr defTabSz="554491">
              <a:lnSpc>
                <a:spcPct val="100000"/>
              </a:lnSpc>
              <a:defRPr sz="2900" b="1">
                <a:solidFill>
                  <a:srgbClr val="006C68"/>
                </a:solidFill>
                <a:latin typeface="Full Neue LC 90 Bold"/>
                <a:ea typeface="Full Neue LC 90 Bold"/>
                <a:cs typeface="Full Neue LC 90 Bold"/>
                <a:sym typeface="Full Neue LC 90 Bold"/>
              </a:defRPr>
            </a:lvl1pPr>
          </a:lstStyle>
          <a:p>
            <a:r>
              <a:t>Title Text</a:t>
            </a:r>
          </a:p>
        </p:txBody>
      </p:sp>
      <p:sp>
        <p:nvSpPr>
          <p:cNvPr id="2061" name="Body Level One…"/>
          <p:cNvSpPr txBox="1">
            <a:spLocks noGrp="1"/>
          </p:cNvSpPr>
          <p:nvPr>
            <p:ph type="body" sz="half" idx="1"/>
          </p:nvPr>
        </p:nvSpPr>
        <p:spPr>
          <a:xfrm>
            <a:off x="609600" y="1578224"/>
            <a:ext cx="5303521" cy="4528826"/>
          </a:xfrm>
          <a:prstGeom prst="rect">
            <a:avLst/>
          </a:prstGeom>
        </p:spPr>
        <p:txBody>
          <a:bodyPr lIns="0" tIns="0" rIns="0" bIns="0">
            <a:normAutofit/>
          </a:bodyPr>
          <a:lstStyle>
            <a:lvl1pPr marL="0" indent="0" defTabSz="554491">
              <a:lnSpc>
                <a:spcPct val="100000"/>
              </a:lnSpc>
              <a:spcBef>
                <a:spcPts val="0"/>
              </a:spcBef>
              <a:buSzTx/>
              <a:buFontTx/>
              <a:buNone/>
              <a:defRPr sz="1000">
                <a:latin typeface="Calibri"/>
                <a:ea typeface="Calibri"/>
                <a:cs typeface="Calibri"/>
                <a:sym typeface="Calibri"/>
              </a:defRPr>
            </a:lvl1pPr>
            <a:lvl2pPr marL="0" indent="0" defTabSz="554491">
              <a:lnSpc>
                <a:spcPct val="100000"/>
              </a:lnSpc>
              <a:spcBef>
                <a:spcPts val="0"/>
              </a:spcBef>
              <a:buSzTx/>
              <a:buFontTx/>
              <a:buNone/>
              <a:defRPr sz="1000">
                <a:latin typeface="Calibri"/>
                <a:ea typeface="Calibri"/>
                <a:cs typeface="Calibri"/>
                <a:sym typeface="Calibri"/>
              </a:defRPr>
            </a:lvl2pPr>
            <a:lvl3pPr marL="0" indent="0" defTabSz="554491">
              <a:lnSpc>
                <a:spcPct val="100000"/>
              </a:lnSpc>
              <a:spcBef>
                <a:spcPts val="0"/>
              </a:spcBef>
              <a:buSzTx/>
              <a:buFontTx/>
              <a:buNone/>
              <a:defRPr sz="1000">
                <a:latin typeface="Calibri"/>
                <a:ea typeface="Calibri"/>
                <a:cs typeface="Calibri"/>
                <a:sym typeface="Calibri"/>
              </a:defRPr>
            </a:lvl3pPr>
            <a:lvl4pPr marL="0" indent="0" defTabSz="554491">
              <a:lnSpc>
                <a:spcPct val="100000"/>
              </a:lnSpc>
              <a:spcBef>
                <a:spcPts val="0"/>
              </a:spcBef>
              <a:buSzTx/>
              <a:buFontTx/>
              <a:buNone/>
              <a:defRPr sz="1000">
                <a:latin typeface="Calibri"/>
                <a:ea typeface="Calibri"/>
                <a:cs typeface="Calibri"/>
                <a:sym typeface="Calibri"/>
              </a:defRPr>
            </a:lvl4pPr>
            <a:lvl5pPr marL="0" indent="0" defTabSz="554491">
              <a:lnSpc>
                <a:spcPct val="100000"/>
              </a:lnSpc>
              <a:spcBef>
                <a:spcPts val="0"/>
              </a:spcBef>
              <a:buSzTx/>
              <a:buFontTx/>
              <a:buNone/>
              <a:defRPr sz="1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62"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069" name="Title Text"/>
          <p:cNvSpPr txBox="1">
            <a:spLocks noGrp="1"/>
          </p:cNvSpPr>
          <p:nvPr>
            <p:ph type="title"/>
          </p:nvPr>
        </p:nvSpPr>
        <p:spPr>
          <a:xfrm>
            <a:off x="522547" y="699703"/>
            <a:ext cx="2913604" cy="473128"/>
          </a:xfrm>
          <a:prstGeom prst="rect">
            <a:avLst/>
          </a:prstGeom>
        </p:spPr>
        <p:txBody>
          <a:bodyPr lIns="0" tIns="0" rIns="0" bIns="0" anchor="t">
            <a:normAutofit/>
          </a:bodyPr>
          <a:lstStyle>
            <a:lvl1pPr defTabSz="554491">
              <a:lnSpc>
                <a:spcPct val="100000"/>
              </a:lnSpc>
              <a:defRPr sz="2900" b="1">
                <a:solidFill>
                  <a:srgbClr val="006C68"/>
                </a:solidFill>
                <a:latin typeface="Full Neue LC 90 Bold"/>
                <a:ea typeface="Full Neue LC 90 Bold"/>
                <a:cs typeface="Full Neue LC 90 Bold"/>
                <a:sym typeface="Full Neue LC 90 Bold"/>
              </a:defRPr>
            </a:lvl1pPr>
          </a:lstStyle>
          <a:p>
            <a:r>
              <a:t>Title Text</a:t>
            </a:r>
          </a:p>
        </p:txBody>
      </p:sp>
      <p:pic>
        <p:nvPicPr>
          <p:cNvPr id="2070"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sp>
        <p:nvSpPr>
          <p:cNvPr id="2071"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078"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 ICAS">
    <p:bg>
      <p:bgPr>
        <a:solidFill>
          <a:srgbClr val="00746D"/>
        </a:solidFill>
        <a:effectLst/>
      </p:bgPr>
    </p:bg>
    <p:spTree>
      <p:nvGrpSpPr>
        <p:cNvPr id="1" name=""/>
        <p:cNvGrpSpPr/>
        <p:nvPr/>
      </p:nvGrpSpPr>
      <p:grpSpPr>
        <a:xfrm>
          <a:off x="0" y="0"/>
          <a:ext cx="0" cy="0"/>
          <a:chOff x="0" y="0"/>
          <a:chExt cx="0" cy="0"/>
        </a:xfrm>
      </p:grpSpPr>
      <p:pic>
        <p:nvPicPr>
          <p:cNvPr id="184" name="icas_logotype_2022_white.png" descr="icas_logotype_2022_white.png"/>
          <p:cNvPicPr>
            <a:picLocks noChangeAspect="1"/>
          </p:cNvPicPr>
          <p:nvPr/>
        </p:nvPicPr>
        <p:blipFill>
          <a:blip r:embed="rId2"/>
          <a:srcRect l="1264"/>
          <a:stretch>
            <a:fillRect/>
          </a:stretch>
        </p:blipFill>
        <p:spPr>
          <a:xfrm>
            <a:off x="1090038" y="3737997"/>
            <a:ext cx="1028823" cy="559861"/>
          </a:xfrm>
          <a:prstGeom prst="rect">
            <a:avLst/>
          </a:prstGeom>
          <a:ln w="12700">
            <a:miter lim="400000"/>
          </a:ln>
        </p:spPr>
      </p:pic>
      <p:pic>
        <p:nvPicPr>
          <p:cNvPr id="185" name="icas_logoicon_2022.png" descr="icas_logoicon_2022.png"/>
          <p:cNvPicPr>
            <a:picLocks noChangeAspect="1"/>
          </p:cNvPicPr>
          <p:nvPr/>
        </p:nvPicPr>
        <p:blipFill>
          <a:blip r:embed="rId3"/>
          <a:srcRect t="1564" b="1563"/>
          <a:stretch>
            <a:fillRect/>
          </a:stretch>
        </p:blipFill>
        <p:spPr>
          <a:xfrm>
            <a:off x="10141039" y="265112"/>
            <a:ext cx="1761264" cy="1730668"/>
          </a:xfrm>
          <a:prstGeom prst="rect">
            <a:avLst/>
          </a:prstGeom>
          <a:ln w="12700">
            <a:miter lim="400000"/>
          </a:ln>
        </p:spPr>
      </p:pic>
      <p:pic>
        <p:nvPicPr>
          <p:cNvPr id="186"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187"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8"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2085"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sp>
        <p:nvSpPr>
          <p:cNvPr id="2086"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093" name="Rectangle"/>
          <p:cNvSpPr/>
          <p:nvPr/>
        </p:nvSpPr>
        <p:spPr>
          <a:xfrm>
            <a:off x="196044" y="185493"/>
            <a:ext cx="11799914" cy="6458231"/>
          </a:xfrm>
          <a:prstGeom prst="rect">
            <a:avLst/>
          </a:prstGeom>
          <a:solidFill>
            <a:srgbClr val="D6F3E7">
              <a:alpha val="70000"/>
            </a:srgbClr>
          </a:solidFill>
          <a:ln w="12700">
            <a:miter lim="400000"/>
          </a:ln>
        </p:spPr>
        <p:txBody>
          <a:bodyPr lIns="45718" tIns="45718" rIns="45718" bIns="45718" anchor="ctr"/>
          <a:lstStyle/>
          <a:p>
            <a:pPr defTabSz="412729">
              <a:defRPr sz="1500">
                <a:solidFill>
                  <a:srgbClr val="FFFFFF"/>
                </a:solidFill>
                <a:latin typeface="Helvetica Neue Medium"/>
                <a:ea typeface="Helvetica Neue Medium"/>
                <a:cs typeface="Helvetica Neue Medium"/>
                <a:sym typeface="Helvetica Neue Medium"/>
              </a:defRPr>
            </a:pPr>
            <a:endParaRPr/>
          </a:p>
        </p:txBody>
      </p:sp>
      <p:pic>
        <p:nvPicPr>
          <p:cNvPr id="2094"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sp>
        <p:nvSpPr>
          <p:cNvPr id="2095" name="Title Text"/>
          <p:cNvSpPr txBox="1">
            <a:spLocks noGrp="1"/>
          </p:cNvSpPr>
          <p:nvPr>
            <p:ph type="title"/>
          </p:nvPr>
        </p:nvSpPr>
        <p:spPr>
          <a:xfrm>
            <a:off x="522547" y="699703"/>
            <a:ext cx="2913604" cy="473128"/>
          </a:xfrm>
          <a:prstGeom prst="rect">
            <a:avLst/>
          </a:prstGeom>
        </p:spPr>
        <p:txBody>
          <a:bodyPr lIns="0" tIns="0" rIns="0" bIns="0" anchor="t">
            <a:normAutofit/>
          </a:bodyPr>
          <a:lstStyle>
            <a:lvl1pPr defTabSz="554491">
              <a:lnSpc>
                <a:spcPct val="100000"/>
              </a:lnSpc>
              <a:defRPr sz="2900" b="1">
                <a:solidFill>
                  <a:srgbClr val="006C68"/>
                </a:solidFill>
                <a:latin typeface="Full Neue LC 90 Bold"/>
                <a:ea typeface="Full Neue LC 90 Bold"/>
                <a:cs typeface="Full Neue LC 90 Bold"/>
                <a:sym typeface="Full Neue LC 90 Bold"/>
              </a:defRPr>
            </a:lvl1pPr>
          </a:lstStyle>
          <a:p>
            <a:r>
              <a:t>Title Text</a:t>
            </a:r>
          </a:p>
        </p:txBody>
      </p:sp>
      <p:sp>
        <p:nvSpPr>
          <p:cNvPr id="2096" name="Body Level One…"/>
          <p:cNvSpPr txBox="1">
            <a:spLocks noGrp="1"/>
          </p:cNvSpPr>
          <p:nvPr>
            <p:ph type="body" sz="half" idx="1"/>
          </p:nvPr>
        </p:nvSpPr>
        <p:spPr>
          <a:xfrm>
            <a:off x="609600" y="1578224"/>
            <a:ext cx="5303521" cy="4528826"/>
          </a:xfrm>
          <a:prstGeom prst="rect">
            <a:avLst/>
          </a:prstGeom>
        </p:spPr>
        <p:txBody>
          <a:bodyPr lIns="0" tIns="0" rIns="0" bIns="0">
            <a:normAutofit/>
          </a:bodyPr>
          <a:lstStyle>
            <a:lvl1pPr marL="0" indent="0" defTabSz="554491">
              <a:lnSpc>
                <a:spcPct val="100000"/>
              </a:lnSpc>
              <a:spcBef>
                <a:spcPts val="0"/>
              </a:spcBef>
              <a:buSzTx/>
              <a:buFontTx/>
              <a:buNone/>
              <a:defRPr sz="1000">
                <a:latin typeface="Calibri"/>
                <a:ea typeface="Calibri"/>
                <a:cs typeface="Calibri"/>
                <a:sym typeface="Calibri"/>
              </a:defRPr>
            </a:lvl1pPr>
            <a:lvl2pPr marL="0" indent="0" defTabSz="554491">
              <a:lnSpc>
                <a:spcPct val="100000"/>
              </a:lnSpc>
              <a:spcBef>
                <a:spcPts val="0"/>
              </a:spcBef>
              <a:buSzTx/>
              <a:buFontTx/>
              <a:buNone/>
              <a:defRPr sz="1000">
                <a:latin typeface="Calibri"/>
                <a:ea typeface="Calibri"/>
                <a:cs typeface="Calibri"/>
                <a:sym typeface="Calibri"/>
              </a:defRPr>
            </a:lvl2pPr>
            <a:lvl3pPr marL="0" indent="0" defTabSz="554491">
              <a:lnSpc>
                <a:spcPct val="100000"/>
              </a:lnSpc>
              <a:spcBef>
                <a:spcPts val="0"/>
              </a:spcBef>
              <a:buSzTx/>
              <a:buFontTx/>
              <a:buNone/>
              <a:defRPr sz="1000">
                <a:latin typeface="Calibri"/>
                <a:ea typeface="Calibri"/>
                <a:cs typeface="Calibri"/>
                <a:sym typeface="Calibri"/>
              </a:defRPr>
            </a:lvl3pPr>
            <a:lvl4pPr marL="0" indent="0" defTabSz="554491">
              <a:lnSpc>
                <a:spcPct val="100000"/>
              </a:lnSpc>
              <a:spcBef>
                <a:spcPts val="0"/>
              </a:spcBef>
              <a:buSzTx/>
              <a:buFontTx/>
              <a:buNone/>
              <a:defRPr sz="1000">
                <a:latin typeface="Calibri"/>
                <a:ea typeface="Calibri"/>
                <a:cs typeface="Calibri"/>
                <a:sym typeface="Calibri"/>
              </a:defRPr>
            </a:lvl4pPr>
            <a:lvl5pPr marL="0" indent="0" defTabSz="554491">
              <a:lnSpc>
                <a:spcPct val="100000"/>
              </a:lnSpc>
              <a:spcBef>
                <a:spcPts val="0"/>
              </a:spcBef>
              <a:buSzTx/>
              <a:buFontTx/>
              <a:buNone/>
              <a:defRPr sz="10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97"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104" name="Title Text"/>
          <p:cNvSpPr txBox="1">
            <a:spLocks noGrp="1"/>
          </p:cNvSpPr>
          <p:nvPr>
            <p:ph type="title"/>
          </p:nvPr>
        </p:nvSpPr>
        <p:spPr>
          <a:xfrm>
            <a:off x="522547" y="699703"/>
            <a:ext cx="2913604" cy="473128"/>
          </a:xfrm>
          <a:prstGeom prst="rect">
            <a:avLst/>
          </a:prstGeom>
        </p:spPr>
        <p:txBody>
          <a:bodyPr lIns="0" tIns="0" rIns="0" bIns="0" anchor="t">
            <a:normAutofit/>
          </a:bodyPr>
          <a:lstStyle>
            <a:lvl1pPr defTabSz="554491">
              <a:lnSpc>
                <a:spcPct val="100000"/>
              </a:lnSpc>
              <a:defRPr sz="2900" b="1">
                <a:solidFill>
                  <a:srgbClr val="006C68"/>
                </a:solidFill>
                <a:latin typeface="Full Neue LC 90 Bold"/>
                <a:ea typeface="Full Neue LC 90 Bold"/>
                <a:cs typeface="Full Neue LC 90 Bold"/>
                <a:sym typeface="Full Neue LC 90 Bold"/>
              </a:defRPr>
            </a:lvl1pPr>
          </a:lstStyle>
          <a:p>
            <a:r>
              <a:t>Title Text</a:t>
            </a:r>
          </a:p>
        </p:txBody>
      </p:sp>
      <p:pic>
        <p:nvPicPr>
          <p:cNvPr id="2105"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sp>
        <p:nvSpPr>
          <p:cNvPr id="2106"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2113"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sp>
        <p:nvSpPr>
          <p:cNvPr id="2114"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Janison Title Slide 04">
    <p:spTree>
      <p:nvGrpSpPr>
        <p:cNvPr id="1" name=""/>
        <p:cNvGrpSpPr/>
        <p:nvPr/>
      </p:nvGrpSpPr>
      <p:grpSpPr>
        <a:xfrm>
          <a:off x="0" y="0"/>
          <a:ext cx="0" cy="0"/>
          <a:chOff x="0" y="0"/>
          <a:chExt cx="0" cy="0"/>
        </a:xfrm>
      </p:grpSpPr>
      <p:sp>
        <p:nvSpPr>
          <p:cNvPr id="2121" name="Rectangle"/>
          <p:cNvSpPr/>
          <p:nvPr/>
        </p:nvSpPr>
        <p:spPr>
          <a:xfrm>
            <a:off x="196044" y="185493"/>
            <a:ext cx="11799914" cy="6458231"/>
          </a:xfrm>
          <a:prstGeom prst="rect">
            <a:avLst/>
          </a:prstGeom>
          <a:solidFill>
            <a:srgbClr val="D6F3E7">
              <a:alpha val="70000"/>
            </a:srgbClr>
          </a:solidFill>
          <a:ln w="12700">
            <a:miter lim="400000"/>
          </a:ln>
        </p:spPr>
        <p:txBody>
          <a:bodyPr lIns="45718" tIns="45718" rIns="45718" bIns="45718" anchor="ctr"/>
          <a:lstStyle/>
          <a:p>
            <a:pPr defTabSz="412729">
              <a:defRPr sz="1500">
                <a:solidFill>
                  <a:srgbClr val="FFFFFF"/>
                </a:solidFill>
                <a:latin typeface="Helvetica Neue Medium"/>
                <a:ea typeface="Helvetica Neue Medium"/>
                <a:cs typeface="Helvetica Neue Medium"/>
                <a:sym typeface="Helvetica Neue Medium"/>
              </a:defRPr>
            </a:pPr>
            <a:endParaRPr/>
          </a:p>
        </p:txBody>
      </p:sp>
      <p:pic>
        <p:nvPicPr>
          <p:cNvPr id="2122"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sp>
        <p:nvSpPr>
          <p:cNvPr id="2123" name="Body Level One…"/>
          <p:cNvSpPr txBox="1">
            <a:spLocks noGrp="1"/>
          </p:cNvSpPr>
          <p:nvPr>
            <p:ph type="body" sz="quarter" idx="1" hasCustomPrompt="1"/>
          </p:nvPr>
        </p:nvSpPr>
        <p:spPr>
          <a:xfrm>
            <a:off x="1001547" y="5043732"/>
            <a:ext cx="4663761" cy="985449"/>
          </a:xfrm>
          <a:prstGeom prst="rect">
            <a:avLst/>
          </a:prstGeom>
        </p:spPr>
        <p:txBody>
          <a:bodyPr lIns="0" tIns="0" rIns="0" bIns="0">
            <a:normAutofit/>
          </a:bodyPr>
          <a:lstStyle>
            <a:lvl1pPr marL="0" indent="0" defTabSz="554491">
              <a:lnSpc>
                <a:spcPct val="100000"/>
              </a:lnSpc>
              <a:spcBef>
                <a:spcPts val="0"/>
              </a:spcBef>
              <a:buSzTx/>
              <a:buFontTx/>
              <a:buNone/>
              <a:defRPr sz="3100">
                <a:solidFill>
                  <a:srgbClr val="FFFFFF"/>
                </a:solidFill>
                <a:latin typeface="Roboto Slab SemiBold"/>
                <a:ea typeface="Roboto Slab SemiBold"/>
                <a:cs typeface="Roboto Slab SemiBold"/>
                <a:sym typeface="Roboto Slab SemiBold"/>
              </a:defRPr>
            </a:lvl1pPr>
            <a:lvl2pPr marL="0" indent="0" defTabSz="554491">
              <a:lnSpc>
                <a:spcPct val="100000"/>
              </a:lnSpc>
              <a:spcBef>
                <a:spcPts val="0"/>
              </a:spcBef>
              <a:buSzTx/>
              <a:buFontTx/>
              <a:buNone/>
              <a:defRPr sz="3100">
                <a:solidFill>
                  <a:srgbClr val="FFFFFF"/>
                </a:solidFill>
                <a:latin typeface="Roboto Slab SemiBold"/>
                <a:ea typeface="Roboto Slab SemiBold"/>
                <a:cs typeface="Roboto Slab SemiBold"/>
                <a:sym typeface="Roboto Slab SemiBold"/>
              </a:defRPr>
            </a:lvl2pPr>
            <a:lvl3pPr marL="0" indent="0" defTabSz="554491">
              <a:lnSpc>
                <a:spcPct val="100000"/>
              </a:lnSpc>
              <a:spcBef>
                <a:spcPts val="0"/>
              </a:spcBef>
              <a:buSzTx/>
              <a:buFontTx/>
              <a:buNone/>
              <a:defRPr sz="3100">
                <a:solidFill>
                  <a:srgbClr val="FFFFFF"/>
                </a:solidFill>
                <a:latin typeface="Roboto Slab SemiBold"/>
                <a:ea typeface="Roboto Slab SemiBold"/>
                <a:cs typeface="Roboto Slab SemiBold"/>
                <a:sym typeface="Roboto Slab SemiBold"/>
              </a:defRPr>
            </a:lvl3pPr>
            <a:lvl4pPr marL="0" indent="0" defTabSz="554491">
              <a:lnSpc>
                <a:spcPct val="100000"/>
              </a:lnSpc>
              <a:spcBef>
                <a:spcPts val="0"/>
              </a:spcBef>
              <a:buSzTx/>
              <a:buFontTx/>
              <a:buNone/>
              <a:defRPr sz="3100">
                <a:solidFill>
                  <a:srgbClr val="FFFFFF"/>
                </a:solidFill>
                <a:latin typeface="Roboto Slab SemiBold"/>
                <a:ea typeface="Roboto Slab SemiBold"/>
                <a:cs typeface="Roboto Slab SemiBold"/>
                <a:sym typeface="Roboto Slab SemiBold"/>
              </a:defRPr>
            </a:lvl4pPr>
            <a:lvl5pPr marL="0" indent="0" defTabSz="554491">
              <a:lnSpc>
                <a:spcPct val="100000"/>
              </a:lnSpc>
              <a:spcBef>
                <a:spcPts val="0"/>
              </a:spcBef>
              <a:buSzTx/>
              <a:buFontTx/>
              <a:buNone/>
              <a:defRPr sz="3100">
                <a:solidFill>
                  <a:srgbClr val="FFFFFF"/>
                </a:solidFill>
                <a:latin typeface="Roboto Slab SemiBold"/>
                <a:ea typeface="Roboto Slab SemiBold"/>
                <a:cs typeface="Roboto Slab SemiBold"/>
                <a:sym typeface="Roboto Slab SemiBold"/>
              </a:defRPr>
            </a:lvl5pPr>
          </a:lstStyle>
          <a:p>
            <a:r>
              <a:t>Click to edit Master text styles.</a:t>
            </a:r>
          </a:p>
          <a:p>
            <a:pPr lvl="1"/>
            <a:endParaRPr/>
          </a:p>
          <a:p>
            <a:pPr lvl="2"/>
            <a:endParaRPr/>
          </a:p>
          <a:p>
            <a:pPr lvl="3"/>
            <a:endParaRPr/>
          </a:p>
          <a:p>
            <a:pPr lvl="4"/>
            <a:endParaRPr/>
          </a:p>
        </p:txBody>
      </p:sp>
      <p:sp>
        <p:nvSpPr>
          <p:cNvPr id="2124" name="Text Placeholder 3"/>
          <p:cNvSpPr>
            <a:spLocks noGrp="1"/>
          </p:cNvSpPr>
          <p:nvPr>
            <p:ph type="body" sz="quarter" idx="21"/>
          </p:nvPr>
        </p:nvSpPr>
        <p:spPr>
          <a:xfrm>
            <a:off x="1001026" y="6179351"/>
            <a:ext cx="1552576" cy="369593"/>
          </a:xfrm>
          <a:prstGeom prst="rect">
            <a:avLst/>
          </a:prstGeom>
        </p:spPr>
        <p:txBody>
          <a:bodyPr lIns="0" tIns="0" rIns="0" bIns="0">
            <a:normAutofit/>
          </a:bodyPr>
          <a:lstStyle/>
          <a:p>
            <a:pPr marL="196019" indent="-196019" defTabSz="784079">
              <a:spcBef>
                <a:spcPts val="800"/>
              </a:spcBef>
              <a:defRPr sz="2391">
                <a:latin typeface="Aptos"/>
                <a:ea typeface="Aptos"/>
                <a:cs typeface="Aptos"/>
                <a:sym typeface="Aptos"/>
              </a:defRPr>
            </a:pPr>
            <a:endParaRPr/>
          </a:p>
        </p:txBody>
      </p:sp>
      <p:pic>
        <p:nvPicPr>
          <p:cNvPr id="2125" name="Picture 2" descr="Picture 2"/>
          <p:cNvPicPr>
            <a:picLocks noChangeAspect="1"/>
          </p:cNvPicPr>
          <p:nvPr/>
        </p:nvPicPr>
        <p:blipFill>
          <a:blip r:embed="rId3"/>
          <a:srcRect t="4997" b="4994"/>
          <a:stretch>
            <a:fillRect/>
          </a:stretch>
        </p:blipFill>
        <p:spPr>
          <a:xfrm>
            <a:off x="0" y="1"/>
            <a:ext cx="12192000" cy="6861854"/>
          </a:xfrm>
          <a:prstGeom prst="rect">
            <a:avLst/>
          </a:prstGeom>
          <a:ln w="12700">
            <a:miter lim="400000"/>
          </a:ln>
        </p:spPr>
      </p:pic>
      <p:sp>
        <p:nvSpPr>
          <p:cNvPr id="2126" name="Slide Number"/>
          <p:cNvSpPr txBox="1">
            <a:spLocks noGrp="1"/>
          </p:cNvSpPr>
          <p:nvPr>
            <p:ph type="sldNum" sz="quarter" idx="2"/>
          </p:nvPr>
        </p:nvSpPr>
        <p:spPr>
          <a:xfrm>
            <a:off x="8596163" y="6356350"/>
            <a:ext cx="141437" cy="137071"/>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Janison Title Slide 05">
    <p:spTree>
      <p:nvGrpSpPr>
        <p:cNvPr id="1" name=""/>
        <p:cNvGrpSpPr/>
        <p:nvPr/>
      </p:nvGrpSpPr>
      <p:grpSpPr>
        <a:xfrm>
          <a:off x="0" y="0"/>
          <a:ext cx="0" cy="0"/>
          <a:chOff x="0" y="0"/>
          <a:chExt cx="0" cy="0"/>
        </a:xfrm>
      </p:grpSpPr>
      <p:sp>
        <p:nvSpPr>
          <p:cNvPr id="2133" name="Rectangle"/>
          <p:cNvSpPr/>
          <p:nvPr/>
        </p:nvSpPr>
        <p:spPr>
          <a:xfrm>
            <a:off x="196044" y="185493"/>
            <a:ext cx="11799914" cy="6458231"/>
          </a:xfrm>
          <a:prstGeom prst="rect">
            <a:avLst/>
          </a:prstGeom>
          <a:solidFill>
            <a:srgbClr val="D6F3E7">
              <a:alpha val="70000"/>
            </a:srgbClr>
          </a:solidFill>
          <a:ln w="12700">
            <a:miter lim="400000"/>
          </a:ln>
        </p:spPr>
        <p:txBody>
          <a:bodyPr lIns="45718" tIns="45718" rIns="45718" bIns="45718" anchor="ctr"/>
          <a:lstStyle/>
          <a:p>
            <a:pPr defTabSz="412729">
              <a:defRPr sz="1500">
                <a:solidFill>
                  <a:srgbClr val="FFFFFF"/>
                </a:solidFill>
                <a:latin typeface="Helvetica Neue Medium"/>
                <a:ea typeface="Helvetica Neue Medium"/>
                <a:cs typeface="Helvetica Neue Medium"/>
                <a:sym typeface="Helvetica Neue Medium"/>
              </a:defRPr>
            </a:pPr>
            <a:endParaRPr/>
          </a:p>
        </p:txBody>
      </p:sp>
      <p:pic>
        <p:nvPicPr>
          <p:cNvPr id="2134" name="object 5" descr="object 5"/>
          <p:cNvPicPr>
            <a:picLocks noChangeAspect="1"/>
          </p:cNvPicPr>
          <p:nvPr/>
        </p:nvPicPr>
        <p:blipFill>
          <a:blip r:embed="rId2"/>
          <a:stretch>
            <a:fillRect/>
          </a:stretch>
        </p:blipFill>
        <p:spPr>
          <a:xfrm>
            <a:off x="489204" y="6134065"/>
            <a:ext cx="184406" cy="222615"/>
          </a:xfrm>
          <a:prstGeom prst="rect">
            <a:avLst/>
          </a:prstGeom>
          <a:ln w="12700">
            <a:miter lim="400000"/>
          </a:ln>
        </p:spPr>
      </p:pic>
      <p:pic>
        <p:nvPicPr>
          <p:cNvPr id="2135" name="Picture 5" descr="Picture 5"/>
          <p:cNvPicPr>
            <a:picLocks noChangeAspect="1"/>
          </p:cNvPicPr>
          <p:nvPr/>
        </p:nvPicPr>
        <p:blipFill>
          <a:blip r:embed="rId3"/>
          <a:srcRect t="3122" b="3121"/>
          <a:stretch>
            <a:fillRect/>
          </a:stretch>
        </p:blipFill>
        <p:spPr>
          <a:xfrm>
            <a:off x="1" y="-2"/>
            <a:ext cx="12192000" cy="6861855"/>
          </a:xfrm>
          <a:prstGeom prst="rect">
            <a:avLst/>
          </a:prstGeom>
          <a:ln w="12700">
            <a:miter lim="400000"/>
          </a:ln>
        </p:spPr>
      </p:pic>
      <p:sp>
        <p:nvSpPr>
          <p:cNvPr id="2136" name="Slide Number"/>
          <p:cNvSpPr txBox="1">
            <a:spLocks noGrp="1"/>
          </p:cNvSpPr>
          <p:nvPr>
            <p:ph type="sldNum" sz="quarter" idx="2"/>
          </p:nvPr>
        </p:nvSpPr>
        <p:spPr>
          <a:xfrm>
            <a:off x="8596163" y="6356350"/>
            <a:ext cx="141437" cy="137071"/>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143"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150" name="Title Text"/>
          <p:cNvSpPr txBox="1">
            <a:spLocks noGrp="1"/>
          </p:cNvSpPr>
          <p:nvPr>
            <p:ph type="title"/>
          </p:nvPr>
        </p:nvSpPr>
        <p:spPr>
          <a:xfrm>
            <a:off x="838200" y="365330"/>
            <a:ext cx="10515601" cy="1326310"/>
          </a:xfrm>
          <a:prstGeom prst="rect">
            <a:avLst/>
          </a:prstGeom>
        </p:spPr>
        <p:txBody>
          <a:bodyPr lIns="45718" tIns="45718" rIns="45718" bIns="45718">
            <a:normAutofit/>
          </a:bodyPr>
          <a:lstStyle>
            <a:lvl1pPr defTabSz="1507846">
              <a:defRPr sz="7200">
                <a:latin typeface="Aptos Display"/>
                <a:ea typeface="Aptos Display"/>
                <a:cs typeface="Aptos Display"/>
                <a:sym typeface="Aptos Display"/>
              </a:defRPr>
            </a:lvl1pPr>
          </a:lstStyle>
          <a:p>
            <a:r>
              <a:t>Title Text</a:t>
            </a:r>
          </a:p>
        </p:txBody>
      </p:sp>
      <p:sp>
        <p:nvSpPr>
          <p:cNvPr id="2151" name="Body Level One…"/>
          <p:cNvSpPr txBox="1">
            <a:spLocks noGrp="1"/>
          </p:cNvSpPr>
          <p:nvPr>
            <p:ph type="body" idx="1"/>
          </p:nvPr>
        </p:nvSpPr>
        <p:spPr>
          <a:xfrm>
            <a:off x="838200" y="1826650"/>
            <a:ext cx="10515601" cy="4353784"/>
          </a:xfrm>
          <a:prstGeom prst="rect">
            <a:avLst/>
          </a:prstGeom>
        </p:spPr>
        <p:txBody>
          <a:bodyPr lIns="45718" tIns="45718" rIns="45718" bIns="45718">
            <a:normAutofit/>
          </a:bodyPr>
          <a:lstStyle>
            <a:lvl1pPr marL="376961" indent="-376961" defTabSz="1507846">
              <a:spcBef>
                <a:spcPts val="1600"/>
              </a:spcBef>
              <a:defRPr sz="4600">
                <a:latin typeface="Aptos"/>
                <a:ea typeface="Aptos"/>
                <a:cs typeface="Aptos"/>
                <a:sym typeface="Aptos"/>
              </a:defRPr>
            </a:lvl1pPr>
            <a:lvl2pPr marL="1198543" indent="-444620" defTabSz="1507846">
              <a:spcBef>
                <a:spcPts val="1600"/>
              </a:spcBef>
              <a:defRPr sz="4600">
                <a:latin typeface="Aptos"/>
                <a:ea typeface="Aptos"/>
                <a:cs typeface="Aptos"/>
                <a:sym typeface="Aptos"/>
              </a:defRPr>
            </a:lvl2pPr>
            <a:lvl3pPr marL="2049727" indent="-541881" defTabSz="1507846">
              <a:spcBef>
                <a:spcPts val="1600"/>
              </a:spcBef>
              <a:defRPr sz="4600">
                <a:latin typeface="Aptos"/>
                <a:ea typeface="Aptos"/>
                <a:cs typeface="Aptos"/>
                <a:sym typeface="Aptos"/>
              </a:defRPr>
            </a:lvl3pPr>
            <a:lvl4pPr marL="2859707" indent="-597938" defTabSz="1507846">
              <a:spcBef>
                <a:spcPts val="1600"/>
              </a:spcBef>
              <a:defRPr sz="4600">
                <a:latin typeface="Aptos"/>
                <a:ea typeface="Aptos"/>
                <a:cs typeface="Aptos"/>
                <a:sym typeface="Aptos"/>
              </a:defRPr>
            </a:lvl4pPr>
            <a:lvl5pPr marL="3613629" indent="-597936" defTabSz="1507846">
              <a:spcBef>
                <a:spcPts val="1600"/>
              </a:spcBef>
              <a:defRPr sz="4600">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2152" name="Slide Number"/>
          <p:cNvSpPr txBox="1">
            <a:spLocks noGrp="1"/>
          </p:cNvSpPr>
          <p:nvPr>
            <p:ph type="sldNum" sz="quarter" idx="2"/>
          </p:nvPr>
        </p:nvSpPr>
        <p:spPr>
          <a:xfrm>
            <a:off x="11094275" y="6414318"/>
            <a:ext cx="259525" cy="256537"/>
          </a:xfrm>
          <a:prstGeom prst="rect">
            <a:avLst/>
          </a:prstGeom>
        </p:spPr>
        <p:txBody>
          <a:bodyPr lIns="45718" tIns="45718" rIns="45718" bIns="45718"/>
          <a:lstStyle>
            <a:lvl1pPr>
              <a:defRPr sz="11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2159" name="Slide Number"/>
          <p:cNvSpPr txBox="1">
            <a:spLocks noGrp="1"/>
          </p:cNvSpPr>
          <p:nvPr>
            <p:ph type="sldNum" sz="quarter" idx="2"/>
          </p:nvPr>
        </p:nvSpPr>
        <p:spPr>
          <a:xfrm>
            <a:off x="11440965" y="6381522"/>
            <a:ext cx="141437" cy="137072"/>
          </a:xfrm>
          <a:prstGeom prst="rect">
            <a:avLst/>
          </a:prstGeom>
        </p:spPr>
        <p:txBody>
          <a:bodyPr lIns="0" tIns="0" rIns="0" bIns="0" anchor="t"/>
          <a:lstStyle>
            <a:lvl1pPr>
              <a:defRPr sz="10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166" name="Title Text"/>
          <p:cNvSpPr txBox="1">
            <a:spLocks noGrp="1"/>
          </p:cNvSpPr>
          <p:nvPr>
            <p:ph type="title"/>
          </p:nvPr>
        </p:nvSpPr>
        <p:spPr>
          <a:xfrm>
            <a:off x="1524000" y="1122993"/>
            <a:ext cx="9144002" cy="2388943"/>
          </a:xfrm>
          <a:prstGeom prst="rect">
            <a:avLst/>
          </a:prstGeom>
        </p:spPr>
        <p:txBody>
          <a:bodyPr lIns="45718" tIns="45718" rIns="45718" bIns="45718" anchor="b">
            <a:normAutofit/>
          </a:bodyPr>
          <a:lstStyle>
            <a:lvl1pPr algn="ctr" defTabSz="1507846">
              <a:defRPr sz="5900">
                <a:latin typeface="Aptos Display"/>
                <a:ea typeface="Aptos Display"/>
                <a:cs typeface="Aptos Display"/>
                <a:sym typeface="Aptos Display"/>
              </a:defRPr>
            </a:lvl1pPr>
          </a:lstStyle>
          <a:p>
            <a:r>
              <a:t>Title Text</a:t>
            </a:r>
          </a:p>
        </p:txBody>
      </p:sp>
      <p:sp>
        <p:nvSpPr>
          <p:cNvPr id="2167" name="Body Level One…"/>
          <p:cNvSpPr txBox="1">
            <a:spLocks noGrp="1"/>
          </p:cNvSpPr>
          <p:nvPr>
            <p:ph type="body" sz="quarter" idx="1"/>
          </p:nvPr>
        </p:nvSpPr>
        <p:spPr>
          <a:xfrm>
            <a:off x="1524000" y="3604062"/>
            <a:ext cx="9144002" cy="1656694"/>
          </a:xfrm>
          <a:prstGeom prst="rect">
            <a:avLst/>
          </a:prstGeom>
        </p:spPr>
        <p:txBody>
          <a:bodyPr lIns="45718" tIns="45718" rIns="45718" bIns="45718">
            <a:normAutofit/>
          </a:bodyPr>
          <a:lstStyle>
            <a:lvl1pPr marL="0" indent="0" algn="ctr" defTabSz="1507846">
              <a:spcBef>
                <a:spcPts val="1600"/>
              </a:spcBef>
              <a:buSzTx/>
              <a:buFontTx/>
              <a:buNone/>
              <a:defRPr sz="2300">
                <a:latin typeface="Aptos"/>
                <a:ea typeface="Aptos"/>
                <a:cs typeface="Aptos"/>
                <a:sym typeface="Aptos"/>
              </a:defRPr>
            </a:lvl1pPr>
            <a:lvl2pPr marL="0" indent="0" algn="ctr" defTabSz="1507846">
              <a:spcBef>
                <a:spcPts val="1600"/>
              </a:spcBef>
              <a:buSzTx/>
              <a:buFontTx/>
              <a:buNone/>
              <a:defRPr sz="2300">
                <a:latin typeface="Aptos"/>
                <a:ea typeface="Aptos"/>
                <a:cs typeface="Aptos"/>
                <a:sym typeface="Aptos"/>
              </a:defRPr>
            </a:lvl2pPr>
            <a:lvl3pPr marL="0" indent="0" algn="ctr" defTabSz="1507846">
              <a:spcBef>
                <a:spcPts val="1600"/>
              </a:spcBef>
              <a:buSzTx/>
              <a:buFontTx/>
              <a:buNone/>
              <a:defRPr sz="2300">
                <a:latin typeface="Aptos"/>
                <a:ea typeface="Aptos"/>
                <a:cs typeface="Aptos"/>
                <a:sym typeface="Aptos"/>
              </a:defRPr>
            </a:lvl3pPr>
            <a:lvl4pPr marL="0" indent="0" algn="ctr" defTabSz="1507846">
              <a:spcBef>
                <a:spcPts val="1600"/>
              </a:spcBef>
              <a:buSzTx/>
              <a:buFontTx/>
              <a:buNone/>
              <a:defRPr sz="2300">
                <a:latin typeface="Aptos"/>
                <a:ea typeface="Aptos"/>
                <a:cs typeface="Aptos"/>
                <a:sym typeface="Aptos"/>
              </a:defRPr>
            </a:lvl4pPr>
            <a:lvl5pPr marL="0" indent="0" algn="ctr" defTabSz="1507846">
              <a:spcBef>
                <a:spcPts val="1600"/>
              </a:spcBef>
              <a:buSzTx/>
              <a:buFontTx/>
              <a:buNone/>
              <a:defRPr sz="2300">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2168" name="Slide Number"/>
          <p:cNvSpPr txBox="1">
            <a:spLocks noGrp="1"/>
          </p:cNvSpPr>
          <p:nvPr>
            <p:ph type="sldNum" sz="quarter" idx="2"/>
          </p:nvPr>
        </p:nvSpPr>
        <p:spPr>
          <a:xfrm>
            <a:off x="11094275" y="6414318"/>
            <a:ext cx="259525" cy="256537"/>
          </a:xfrm>
          <a:prstGeom prst="rect">
            <a:avLst/>
          </a:prstGeom>
        </p:spPr>
        <p:txBody>
          <a:bodyPr lIns="45718" tIns="45718" rIns="45718" bIns="45718"/>
          <a:lstStyle>
            <a:lvl1pPr>
              <a:defRPr sz="11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 AAS">
    <p:bg>
      <p:bgPr>
        <a:solidFill>
          <a:srgbClr val="00746D"/>
        </a:solidFill>
        <a:effectLst/>
      </p:bgPr>
    </p:bg>
    <p:spTree>
      <p:nvGrpSpPr>
        <p:cNvPr id="1" name=""/>
        <p:cNvGrpSpPr/>
        <p:nvPr/>
      </p:nvGrpSpPr>
      <p:grpSpPr>
        <a:xfrm>
          <a:off x="0" y="0"/>
          <a:ext cx="0" cy="0"/>
          <a:chOff x="0" y="0"/>
          <a:chExt cx="0" cy="0"/>
        </a:xfrm>
      </p:grpSpPr>
      <p:pic>
        <p:nvPicPr>
          <p:cNvPr id="196" name="Picture 6" descr="Picture 6"/>
          <p:cNvPicPr>
            <a:picLocks noChangeAspect="1"/>
          </p:cNvPicPr>
          <p:nvPr/>
        </p:nvPicPr>
        <p:blipFill>
          <a:blip r:embed="rId2"/>
          <a:stretch>
            <a:fillRect/>
          </a:stretch>
        </p:blipFill>
        <p:spPr>
          <a:xfrm>
            <a:off x="11325390" y="5971957"/>
            <a:ext cx="473855" cy="473855"/>
          </a:xfrm>
          <a:prstGeom prst="rect">
            <a:avLst/>
          </a:prstGeom>
          <a:ln w="12700">
            <a:miter lim="400000"/>
          </a:ln>
        </p:spPr>
      </p:pic>
      <p:sp>
        <p:nvSpPr>
          <p:cNvPr id="197"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8"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grpSp>
        <p:nvGrpSpPr>
          <p:cNvPr id="204" name="Group 29"/>
          <p:cNvGrpSpPr/>
          <p:nvPr/>
        </p:nvGrpSpPr>
        <p:grpSpPr>
          <a:xfrm>
            <a:off x="850525" y="3454220"/>
            <a:ext cx="3394258" cy="820195"/>
            <a:chOff x="0" y="0"/>
            <a:chExt cx="3394257" cy="820194"/>
          </a:xfrm>
        </p:grpSpPr>
        <p:pic>
          <p:nvPicPr>
            <p:cNvPr id="199" name="AAS_PoweredBy-Janison_2022.png" descr="AAS_PoweredBy-Janison_2022.png"/>
            <p:cNvPicPr>
              <a:picLocks noChangeAspect="1"/>
            </p:cNvPicPr>
            <p:nvPr/>
          </p:nvPicPr>
          <p:blipFill>
            <a:blip r:embed="rId3"/>
            <a:srcRect t="18171" r="49819" b="18171"/>
            <a:stretch>
              <a:fillRect/>
            </a:stretch>
          </p:blipFill>
          <p:spPr>
            <a:xfrm>
              <a:off x="0" y="0"/>
              <a:ext cx="1937475" cy="820195"/>
            </a:xfrm>
            <a:prstGeom prst="rect">
              <a:avLst/>
            </a:prstGeom>
            <a:ln w="12700" cap="flat">
              <a:noFill/>
              <a:miter lim="400000"/>
            </a:ln>
            <a:effectLst/>
          </p:spPr>
        </p:pic>
        <p:grpSp>
          <p:nvGrpSpPr>
            <p:cNvPr id="203" name="Group 31"/>
            <p:cNvGrpSpPr/>
            <p:nvPr/>
          </p:nvGrpSpPr>
          <p:grpSpPr>
            <a:xfrm>
              <a:off x="1980286" y="225537"/>
              <a:ext cx="1413972" cy="391418"/>
              <a:chOff x="0" y="0"/>
              <a:chExt cx="1413971" cy="391417"/>
            </a:xfrm>
          </p:grpSpPr>
          <p:pic>
            <p:nvPicPr>
              <p:cNvPr id="200" name="Picture 9" descr="Picture 9"/>
              <p:cNvPicPr>
                <a:picLocks noChangeAspect="1"/>
              </p:cNvPicPr>
              <p:nvPr/>
            </p:nvPicPr>
            <p:blipFill>
              <a:blip r:embed="rId4"/>
              <a:stretch>
                <a:fillRect/>
              </a:stretch>
            </p:blipFill>
            <p:spPr>
              <a:xfrm>
                <a:off x="274469" y="121973"/>
                <a:ext cx="1139503" cy="269444"/>
              </a:xfrm>
              <a:prstGeom prst="rect">
                <a:avLst/>
              </a:prstGeom>
              <a:ln w="12700" cap="flat">
                <a:noFill/>
                <a:miter lim="400000"/>
              </a:ln>
              <a:effectLst/>
            </p:spPr>
          </p:pic>
          <p:sp>
            <p:nvSpPr>
              <p:cNvPr id="201" name="Powered by"/>
              <p:cNvSpPr txBox="1"/>
              <p:nvPr/>
            </p:nvSpPr>
            <p:spPr>
              <a:xfrm>
                <a:off x="373606"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202" name="Line"/>
              <p:cNvSpPr/>
              <p:nvPr/>
            </p:nvSpPr>
            <p:spPr>
              <a:xfrm flipV="1">
                <a:off x="0" y="5824"/>
                <a:ext cx="2"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grpSp>
      <p:sp>
        <p:nvSpPr>
          <p:cNvPr id="20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175" name="Slide Number"/>
          <p:cNvSpPr txBox="1">
            <a:spLocks noGrp="1"/>
          </p:cNvSpPr>
          <p:nvPr>
            <p:ph type="sldNum" sz="quarter" idx="2"/>
          </p:nvPr>
        </p:nvSpPr>
        <p:spPr>
          <a:xfrm>
            <a:off x="11428279" y="6232108"/>
            <a:ext cx="258622"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General Slides - Blank (Light)">
    <p:spTree>
      <p:nvGrpSpPr>
        <p:cNvPr id="1" name=""/>
        <p:cNvGrpSpPr/>
        <p:nvPr/>
      </p:nvGrpSpPr>
      <p:grpSpPr>
        <a:xfrm>
          <a:off x="0" y="0"/>
          <a:ext cx="0" cy="0"/>
          <a:chOff x="0" y="0"/>
          <a:chExt cx="0" cy="0"/>
        </a:xfrm>
      </p:grpSpPr>
      <p:sp>
        <p:nvSpPr>
          <p:cNvPr id="2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8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 QATs">
    <p:bg>
      <p:bgPr>
        <a:solidFill>
          <a:srgbClr val="00746D"/>
        </a:solidFill>
        <a:effectLst/>
      </p:bgPr>
    </p:bg>
    <p:spTree>
      <p:nvGrpSpPr>
        <p:cNvPr id="1" name=""/>
        <p:cNvGrpSpPr/>
        <p:nvPr/>
      </p:nvGrpSpPr>
      <p:grpSpPr>
        <a:xfrm>
          <a:off x="0" y="0"/>
          <a:ext cx="0" cy="0"/>
          <a:chOff x="0" y="0"/>
          <a:chExt cx="0" cy="0"/>
        </a:xfrm>
      </p:grpSpPr>
      <p:pic>
        <p:nvPicPr>
          <p:cNvPr id="212" name="Picture 6" descr="Picture 6"/>
          <p:cNvPicPr>
            <a:picLocks noChangeAspect="1"/>
          </p:cNvPicPr>
          <p:nvPr/>
        </p:nvPicPr>
        <p:blipFill>
          <a:blip r:embed="rId2"/>
          <a:stretch>
            <a:fillRect/>
          </a:stretch>
        </p:blipFill>
        <p:spPr>
          <a:xfrm>
            <a:off x="11325390" y="5971957"/>
            <a:ext cx="473855" cy="473855"/>
          </a:xfrm>
          <a:prstGeom prst="rect">
            <a:avLst/>
          </a:prstGeom>
          <a:ln w="12700">
            <a:miter lim="400000"/>
          </a:ln>
        </p:spPr>
      </p:pic>
      <p:sp>
        <p:nvSpPr>
          <p:cNvPr id="213"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4"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grpSp>
        <p:nvGrpSpPr>
          <p:cNvPr id="220" name="Group 17"/>
          <p:cNvGrpSpPr/>
          <p:nvPr/>
        </p:nvGrpSpPr>
        <p:grpSpPr>
          <a:xfrm>
            <a:off x="1045351" y="3550882"/>
            <a:ext cx="2951781" cy="732637"/>
            <a:chOff x="0" y="0"/>
            <a:chExt cx="2951779" cy="732635"/>
          </a:xfrm>
        </p:grpSpPr>
        <p:pic>
          <p:nvPicPr>
            <p:cNvPr id="215" name="QATS_PoweredBy-Janison_2022.png" descr="QATS_PoweredBy-Janison_2022.png"/>
            <p:cNvPicPr>
              <a:picLocks noChangeAspect="1"/>
            </p:cNvPicPr>
            <p:nvPr/>
          </p:nvPicPr>
          <p:blipFill>
            <a:blip r:embed="rId3"/>
            <a:srcRect l="5947" t="16257" r="50629" b="16257"/>
            <a:stretch>
              <a:fillRect/>
            </a:stretch>
          </p:blipFill>
          <p:spPr>
            <a:xfrm>
              <a:off x="0" y="0"/>
              <a:ext cx="1412649" cy="732636"/>
            </a:xfrm>
            <a:prstGeom prst="rect">
              <a:avLst/>
            </a:prstGeom>
            <a:ln w="12700" cap="flat">
              <a:noFill/>
              <a:miter lim="400000"/>
            </a:ln>
            <a:effectLst/>
          </p:spPr>
        </p:pic>
        <p:grpSp>
          <p:nvGrpSpPr>
            <p:cNvPr id="219" name="Group 19"/>
            <p:cNvGrpSpPr/>
            <p:nvPr/>
          </p:nvGrpSpPr>
          <p:grpSpPr>
            <a:xfrm>
              <a:off x="1537808" y="173193"/>
              <a:ext cx="1413972" cy="391418"/>
              <a:chOff x="0" y="0"/>
              <a:chExt cx="1413970" cy="391417"/>
            </a:xfrm>
          </p:grpSpPr>
          <p:pic>
            <p:nvPicPr>
              <p:cNvPr id="216" name="Picture 9" descr="Picture 9"/>
              <p:cNvPicPr>
                <a:picLocks noChangeAspect="1"/>
              </p:cNvPicPr>
              <p:nvPr/>
            </p:nvPicPr>
            <p:blipFill>
              <a:blip r:embed="rId4"/>
              <a:stretch>
                <a:fillRect/>
              </a:stretch>
            </p:blipFill>
            <p:spPr>
              <a:xfrm>
                <a:off x="274468" y="121973"/>
                <a:ext cx="1139503" cy="269444"/>
              </a:xfrm>
              <a:prstGeom prst="rect">
                <a:avLst/>
              </a:prstGeom>
              <a:ln w="12700" cap="flat">
                <a:noFill/>
                <a:miter lim="400000"/>
              </a:ln>
              <a:effectLst/>
            </p:spPr>
          </p:pic>
          <p:sp>
            <p:nvSpPr>
              <p:cNvPr id="217" name="Powered by"/>
              <p:cNvSpPr txBox="1"/>
              <p:nvPr/>
            </p:nvSpPr>
            <p:spPr>
              <a:xfrm>
                <a:off x="373605"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218" name="Line"/>
              <p:cNvSpPr/>
              <p:nvPr/>
            </p:nvSpPr>
            <p:spPr>
              <a:xfrm flipV="1">
                <a:off x="-1" y="5824"/>
                <a:ext cx="1"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grpSp>
      <p:sp>
        <p:nvSpPr>
          <p:cNvPr id="2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 OECD">
    <p:bg>
      <p:bgPr>
        <a:solidFill>
          <a:srgbClr val="00746D"/>
        </a:solidFill>
        <a:effectLst/>
      </p:bgPr>
    </p:bg>
    <p:spTree>
      <p:nvGrpSpPr>
        <p:cNvPr id="1" name=""/>
        <p:cNvGrpSpPr/>
        <p:nvPr/>
      </p:nvGrpSpPr>
      <p:grpSpPr>
        <a:xfrm>
          <a:off x="0" y="0"/>
          <a:ext cx="0" cy="0"/>
          <a:chOff x="0" y="0"/>
          <a:chExt cx="0" cy="0"/>
        </a:xfrm>
      </p:grpSpPr>
      <p:pic>
        <p:nvPicPr>
          <p:cNvPr id="228" name="janison-OECD Partnership-REV.ai" descr="janison-OECD Partnership-REV.ai"/>
          <p:cNvPicPr>
            <a:picLocks noChangeAspect="1"/>
          </p:cNvPicPr>
          <p:nvPr/>
        </p:nvPicPr>
        <p:blipFill>
          <a:blip r:embed="rId2"/>
          <a:stretch>
            <a:fillRect/>
          </a:stretch>
        </p:blipFill>
        <p:spPr>
          <a:xfrm>
            <a:off x="1106683" y="3955827"/>
            <a:ext cx="3908200" cy="267147"/>
          </a:xfrm>
          <a:prstGeom prst="rect">
            <a:avLst/>
          </a:prstGeom>
          <a:ln w="12700">
            <a:miter lim="400000"/>
          </a:ln>
        </p:spPr>
      </p:pic>
      <p:pic>
        <p:nvPicPr>
          <p:cNvPr id="229" name="janison-OECD Logo.ai" descr="janison-OECD Logo.ai"/>
          <p:cNvPicPr>
            <a:picLocks noChangeAspect="1"/>
          </p:cNvPicPr>
          <p:nvPr/>
        </p:nvPicPr>
        <p:blipFill>
          <a:blip r:embed="rId3"/>
          <a:stretch>
            <a:fillRect/>
          </a:stretch>
        </p:blipFill>
        <p:spPr>
          <a:xfrm>
            <a:off x="10373600" y="336705"/>
            <a:ext cx="1414744" cy="1553721"/>
          </a:xfrm>
          <a:prstGeom prst="rect">
            <a:avLst/>
          </a:prstGeom>
          <a:ln w="12700">
            <a:miter lim="400000"/>
          </a:ln>
        </p:spPr>
      </p:pic>
      <p:pic>
        <p:nvPicPr>
          <p:cNvPr id="230"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231"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2"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Slide - PISA">
    <p:bg>
      <p:bgPr>
        <a:solidFill>
          <a:srgbClr val="00746D"/>
        </a:solidFill>
        <a:effectLst/>
      </p:bgPr>
    </p:bg>
    <p:spTree>
      <p:nvGrpSpPr>
        <p:cNvPr id="1" name=""/>
        <p:cNvGrpSpPr/>
        <p:nvPr/>
      </p:nvGrpSpPr>
      <p:grpSpPr>
        <a:xfrm>
          <a:off x="0" y="0"/>
          <a:ext cx="0" cy="0"/>
          <a:chOff x="0" y="0"/>
          <a:chExt cx="0" cy="0"/>
        </a:xfrm>
      </p:grpSpPr>
      <p:pic>
        <p:nvPicPr>
          <p:cNvPr id="240" name="janison-PISA Partnership-REV.ai" descr="janison-PISA Partnership-REV.ai"/>
          <p:cNvPicPr>
            <a:picLocks noChangeAspect="1"/>
          </p:cNvPicPr>
          <p:nvPr/>
        </p:nvPicPr>
        <p:blipFill>
          <a:blip r:embed="rId2"/>
          <a:srcRect t="985" b="985"/>
          <a:stretch>
            <a:fillRect/>
          </a:stretch>
        </p:blipFill>
        <p:spPr>
          <a:xfrm>
            <a:off x="1106683" y="3955827"/>
            <a:ext cx="3908200" cy="267147"/>
          </a:xfrm>
          <a:prstGeom prst="rect">
            <a:avLst/>
          </a:prstGeom>
          <a:ln w="12700">
            <a:miter lim="400000"/>
          </a:ln>
        </p:spPr>
      </p:pic>
      <p:pic>
        <p:nvPicPr>
          <p:cNvPr id="241" name="Picture 6" descr="Picture 6"/>
          <p:cNvPicPr>
            <a:picLocks noChangeAspect="1"/>
          </p:cNvPicPr>
          <p:nvPr/>
        </p:nvPicPr>
        <p:blipFill>
          <a:blip r:embed="rId3"/>
          <a:stretch>
            <a:fillRect/>
          </a:stretch>
        </p:blipFill>
        <p:spPr>
          <a:xfrm>
            <a:off x="11325390" y="5971957"/>
            <a:ext cx="473855" cy="473855"/>
          </a:xfrm>
          <a:prstGeom prst="rect">
            <a:avLst/>
          </a:prstGeom>
          <a:ln w="12700">
            <a:miter lim="400000"/>
          </a:ln>
        </p:spPr>
      </p:pic>
      <p:sp>
        <p:nvSpPr>
          <p:cNvPr id="242"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43" name="janison-PISA Logo.ai" descr="janison-PISA Logo.ai"/>
          <p:cNvPicPr>
            <a:picLocks noChangeAspect="1"/>
          </p:cNvPicPr>
          <p:nvPr/>
        </p:nvPicPr>
        <p:blipFill>
          <a:blip r:embed="rId4"/>
          <a:stretch>
            <a:fillRect/>
          </a:stretch>
        </p:blipFill>
        <p:spPr>
          <a:xfrm>
            <a:off x="10365133" y="340939"/>
            <a:ext cx="1414744" cy="1553720"/>
          </a:xfrm>
          <a:prstGeom prst="rect">
            <a:avLst/>
          </a:prstGeom>
          <a:ln w="12700">
            <a:miter lim="400000"/>
          </a:ln>
        </p:spPr>
      </p:pic>
      <p:sp>
        <p:nvSpPr>
          <p:cNvPr id="244"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 QATs">
    <p:bg>
      <p:bgPr>
        <a:solidFill>
          <a:srgbClr val="00746D"/>
        </a:solidFill>
        <a:effectLst/>
      </p:bgPr>
    </p:bg>
    <p:spTree>
      <p:nvGrpSpPr>
        <p:cNvPr id="1" name=""/>
        <p:cNvGrpSpPr/>
        <p:nvPr/>
      </p:nvGrpSpPr>
      <p:grpSpPr>
        <a:xfrm>
          <a:off x="0" y="0"/>
          <a:ext cx="0" cy="0"/>
          <a:chOff x="0" y="0"/>
          <a:chExt cx="0" cy="0"/>
        </a:xfrm>
      </p:grpSpPr>
      <p:pic>
        <p:nvPicPr>
          <p:cNvPr id="252" name="Picture 6" descr="Picture 6"/>
          <p:cNvPicPr>
            <a:picLocks noChangeAspect="1"/>
          </p:cNvPicPr>
          <p:nvPr/>
        </p:nvPicPr>
        <p:blipFill>
          <a:blip r:embed="rId2"/>
          <a:stretch>
            <a:fillRect/>
          </a:stretch>
        </p:blipFill>
        <p:spPr>
          <a:xfrm>
            <a:off x="11325390" y="5971957"/>
            <a:ext cx="473855" cy="473855"/>
          </a:xfrm>
          <a:prstGeom prst="rect">
            <a:avLst/>
          </a:prstGeom>
          <a:ln w="12700">
            <a:miter lim="400000"/>
          </a:ln>
        </p:spPr>
      </p:pic>
      <p:sp>
        <p:nvSpPr>
          <p:cNvPr id="253"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grpSp>
        <p:nvGrpSpPr>
          <p:cNvPr id="258" name="Group 19"/>
          <p:cNvGrpSpPr/>
          <p:nvPr/>
        </p:nvGrpSpPr>
        <p:grpSpPr>
          <a:xfrm>
            <a:off x="2451425" y="3724076"/>
            <a:ext cx="1413972" cy="391418"/>
            <a:chOff x="0" y="0"/>
            <a:chExt cx="1413971" cy="391417"/>
          </a:xfrm>
        </p:grpSpPr>
        <p:pic>
          <p:nvPicPr>
            <p:cNvPr id="255" name="Picture 9" descr="Picture 9"/>
            <p:cNvPicPr>
              <a:picLocks noChangeAspect="1"/>
            </p:cNvPicPr>
            <p:nvPr/>
          </p:nvPicPr>
          <p:blipFill>
            <a:blip r:embed="rId3"/>
            <a:stretch>
              <a:fillRect/>
            </a:stretch>
          </p:blipFill>
          <p:spPr>
            <a:xfrm>
              <a:off x="274468" y="121973"/>
              <a:ext cx="1139504" cy="269444"/>
            </a:xfrm>
            <a:prstGeom prst="rect">
              <a:avLst/>
            </a:prstGeom>
            <a:ln w="12700" cap="flat">
              <a:noFill/>
              <a:miter lim="400000"/>
            </a:ln>
            <a:effectLst/>
          </p:spPr>
        </p:pic>
        <p:sp>
          <p:nvSpPr>
            <p:cNvPr id="256" name="Powered by"/>
            <p:cNvSpPr txBox="1"/>
            <p:nvPr/>
          </p:nvSpPr>
          <p:spPr>
            <a:xfrm>
              <a:off x="373605" y="-1"/>
              <a:ext cx="727066" cy="25653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8" tIns="45718" rIns="45718" bIns="45718" numCol="1" anchor="t">
              <a:spAutoFit/>
            </a:bodyPr>
            <a:lstStyle>
              <a:lvl1pPr>
                <a:defRPr sz="900">
                  <a:solidFill>
                    <a:srgbClr val="FFFFFF"/>
                  </a:solidFill>
                </a:defRPr>
              </a:lvl1pPr>
            </a:lstStyle>
            <a:p>
              <a:r>
                <a:t>Powered by</a:t>
              </a:r>
            </a:p>
          </p:txBody>
        </p:sp>
        <p:sp>
          <p:nvSpPr>
            <p:cNvPr id="257" name="Line"/>
            <p:cNvSpPr/>
            <p:nvPr/>
          </p:nvSpPr>
          <p:spPr>
            <a:xfrm flipV="1">
              <a:off x="-1" y="5824"/>
              <a:ext cx="2" cy="374526"/>
            </a:xfrm>
            <a:prstGeom prst="line">
              <a:avLst/>
            </a:prstGeom>
            <a:noFill/>
            <a:ln w="12700" cap="flat">
              <a:solidFill>
                <a:srgbClr val="FFFFFF"/>
              </a:solidFill>
              <a:prstDash val="solid"/>
              <a:miter lim="800000"/>
            </a:ln>
            <a:effectLst/>
          </p:spPr>
          <p:txBody>
            <a:bodyPr wrap="square" lIns="45718" tIns="45718" rIns="45718" bIns="45718" numCol="1" anchor="t">
              <a:noAutofit/>
            </a:bodyPr>
            <a:lstStyle/>
            <a:p>
              <a:endParaRPr/>
            </a:p>
          </p:txBody>
        </p:sp>
      </p:grpSp>
      <p:pic>
        <p:nvPicPr>
          <p:cNvPr id="259" name="Picture 4" descr="Picture 4"/>
          <p:cNvPicPr>
            <a:picLocks noChangeAspect="1"/>
          </p:cNvPicPr>
          <p:nvPr/>
        </p:nvPicPr>
        <p:blipFill>
          <a:blip r:embed="rId4"/>
          <a:stretch>
            <a:fillRect/>
          </a:stretch>
        </p:blipFill>
        <p:spPr>
          <a:xfrm>
            <a:off x="1083845" y="3738090"/>
            <a:ext cx="1071688" cy="407708"/>
          </a:xfrm>
          <a:prstGeom prst="rect">
            <a:avLst/>
          </a:prstGeom>
          <a:ln w="12700">
            <a:miter lim="400000"/>
          </a:ln>
        </p:spPr>
      </p:pic>
      <p:sp>
        <p:nvSpPr>
          <p:cNvPr id="2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 Janison 02">
    <p:bg>
      <p:bgPr>
        <a:solidFill>
          <a:srgbClr val="53BD84"/>
        </a:solidFill>
        <a:effectLst/>
      </p:bgPr>
    </p:bg>
    <p:spTree>
      <p:nvGrpSpPr>
        <p:cNvPr id="1" name=""/>
        <p:cNvGrpSpPr/>
        <p:nvPr/>
      </p:nvGrpSpPr>
      <p:grpSpPr>
        <a:xfrm>
          <a:off x="0" y="0"/>
          <a:ext cx="0" cy="0"/>
          <a:chOff x="0" y="0"/>
          <a:chExt cx="0" cy="0"/>
        </a:xfrm>
      </p:grpSpPr>
      <p:pic>
        <p:nvPicPr>
          <p:cNvPr id="31" name="Picture 16" descr="Picture 16"/>
          <p:cNvPicPr>
            <a:picLocks noChangeAspect="1"/>
          </p:cNvPicPr>
          <p:nvPr/>
        </p:nvPicPr>
        <p:blipFill>
          <a:blip r:embed="rId2"/>
          <a:stretch>
            <a:fillRect/>
          </a:stretch>
        </p:blipFill>
        <p:spPr>
          <a:xfrm>
            <a:off x="1066703" y="3835925"/>
            <a:ext cx="1440494" cy="324113"/>
          </a:xfrm>
          <a:prstGeom prst="rect">
            <a:avLst/>
          </a:prstGeom>
          <a:ln w="12700">
            <a:miter lim="400000"/>
          </a:ln>
        </p:spPr>
      </p:pic>
      <p:grpSp>
        <p:nvGrpSpPr>
          <p:cNvPr id="34" name="Group"/>
          <p:cNvGrpSpPr/>
          <p:nvPr/>
        </p:nvGrpSpPr>
        <p:grpSpPr>
          <a:xfrm>
            <a:off x="6895479" y="-31378"/>
            <a:ext cx="3704173" cy="4074343"/>
            <a:chOff x="0" y="0"/>
            <a:chExt cx="3704171" cy="4074342"/>
          </a:xfrm>
        </p:grpSpPr>
        <p:pic>
          <p:nvPicPr>
            <p:cNvPr id="32" name="Picture 10" descr="Picture 10"/>
            <p:cNvPicPr>
              <a:picLocks noChangeAspect="1"/>
            </p:cNvPicPr>
            <p:nvPr/>
          </p:nvPicPr>
          <p:blipFill>
            <a:blip r:embed="rId3"/>
            <a:stretch>
              <a:fillRect/>
            </a:stretch>
          </p:blipFill>
          <p:spPr>
            <a:xfrm>
              <a:off x="0" y="-1"/>
              <a:ext cx="2802420" cy="4074343"/>
            </a:xfrm>
            <a:prstGeom prst="rect">
              <a:avLst/>
            </a:prstGeom>
            <a:ln w="12700" cap="flat">
              <a:noFill/>
              <a:miter lim="400000"/>
            </a:ln>
            <a:effectLst/>
          </p:spPr>
        </p:pic>
        <p:sp>
          <p:nvSpPr>
            <p:cNvPr id="33" name="Oval 15"/>
            <p:cNvSpPr/>
            <p:nvPr/>
          </p:nvSpPr>
          <p:spPr>
            <a:xfrm>
              <a:off x="2835189" y="3215567"/>
              <a:ext cx="868983" cy="847169"/>
            </a:xfrm>
            <a:prstGeom prst="ellipse">
              <a:avLst/>
            </a:prstGeom>
            <a:solidFill>
              <a:srgbClr val="FFFFFF"/>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sp>
        <p:nvSpPr>
          <p:cNvPr id="35"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6"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37"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006D68"/>
                </a:solidFill>
                <a:latin typeface="Roboto Slab SemiBold"/>
                <a:ea typeface="Roboto Slab SemiBold"/>
                <a:cs typeface="Roboto Slab SemiBold"/>
                <a:sym typeface="Roboto Slab SemiBold"/>
              </a:defRPr>
            </a:lvl1pPr>
          </a:lstStyle>
          <a:p>
            <a:r>
              <a:t>Presentation title here.</a:t>
            </a:r>
          </a:p>
        </p:txBody>
      </p:sp>
      <p:sp>
        <p:nvSpPr>
          <p:cNvPr id="38"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Agenda Slides 01">
    <p:spTree>
      <p:nvGrpSpPr>
        <p:cNvPr id="1" name=""/>
        <p:cNvGrpSpPr/>
        <p:nvPr/>
      </p:nvGrpSpPr>
      <p:grpSpPr>
        <a:xfrm>
          <a:off x="0" y="0"/>
          <a:ext cx="0" cy="0"/>
          <a:chOff x="0" y="0"/>
          <a:chExt cx="0" cy="0"/>
        </a:xfrm>
      </p:grpSpPr>
      <p:sp>
        <p:nvSpPr>
          <p:cNvPr id="267" name="Body Level One…"/>
          <p:cNvSpPr txBox="1">
            <a:spLocks noGrp="1"/>
          </p:cNvSpPr>
          <p:nvPr>
            <p:ph type="body" sz="quarter" idx="1"/>
          </p:nvPr>
        </p:nvSpPr>
        <p:spPr>
          <a:xfrm>
            <a:off x="825368" y="2104226"/>
            <a:ext cx="4739484" cy="28919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268" name="TextBox 4"/>
          <p:cNvSpPr txBox="1">
            <a:spLocks noGrp="1"/>
          </p:cNvSpPr>
          <p:nvPr>
            <p:ph type="body" sz="quarter" idx="21"/>
          </p:nvPr>
        </p:nvSpPr>
        <p:spPr>
          <a:xfrm>
            <a:off x="6111140" y="2104226"/>
            <a:ext cx="4739484" cy="2891991"/>
          </a:xfrm>
          <a:prstGeom prst="rect">
            <a:avLst/>
          </a:prstGeom>
        </p:spPr>
        <p:txBody>
          <a:bodyPr lIns="0" tIns="0" rIns="0" bIns="0">
            <a:normAutofit/>
          </a:bodyPr>
          <a:lstStyle/>
          <a:p>
            <a:pPr marL="0" lvl="1" indent="0">
              <a:lnSpc>
                <a:spcPts val="1900"/>
              </a:lnSpc>
              <a:spcBef>
                <a:spcPts val="0"/>
              </a:spcBef>
              <a:buSzTx/>
              <a:buFontTx/>
              <a:buNone/>
              <a:defRPr sz="1800" b="1">
                <a:solidFill>
                  <a:srgbClr val="37C285"/>
                </a:solidFill>
                <a:latin typeface="Open Sans Semibold"/>
                <a:ea typeface="Open Sans Semibold"/>
                <a:cs typeface="Open Sans Semibold"/>
                <a:sym typeface="Open Sans Semibold"/>
              </a:defRPr>
            </a:pPr>
            <a:endParaRPr/>
          </a:p>
        </p:txBody>
      </p:sp>
      <p:sp>
        <p:nvSpPr>
          <p:cNvPr id="269"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Agenda.</a:t>
            </a:r>
          </a:p>
        </p:txBody>
      </p:sp>
      <p:sp>
        <p:nvSpPr>
          <p:cNvPr id="27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Agenda Slides 02">
    <p:spTree>
      <p:nvGrpSpPr>
        <p:cNvPr id="1" name=""/>
        <p:cNvGrpSpPr/>
        <p:nvPr/>
      </p:nvGrpSpPr>
      <p:grpSpPr>
        <a:xfrm>
          <a:off x="0" y="0"/>
          <a:ext cx="0" cy="0"/>
          <a:chOff x="0" y="0"/>
          <a:chExt cx="0" cy="0"/>
        </a:xfrm>
      </p:grpSpPr>
      <p:sp>
        <p:nvSpPr>
          <p:cNvPr id="277" name="Straight Connector 18"/>
          <p:cNvSpPr/>
          <p:nvPr/>
        </p:nvSpPr>
        <p:spPr>
          <a:xfrm flipV="1">
            <a:off x="1001091" y="2056659"/>
            <a:ext cx="2" cy="3952067"/>
          </a:xfrm>
          <a:prstGeom prst="line">
            <a:avLst/>
          </a:prstGeom>
          <a:ln w="41275">
            <a:solidFill>
              <a:srgbClr val="37C285"/>
            </a:solidFill>
            <a:miter/>
          </a:ln>
        </p:spPr>
        <p:txBody>
          <a:bodyPr lIns="45718" tIns="45718" rIns="45718" bIns="45718"/>
          <a:lstStyle/>
          <a:p>
            <a:endParaRPr/>
          </a:p>
        </p:txBody>
      </p:sp>
      <p:sp>
        <p:nvSpPr>
          <p:cNvPr id="278" name="Oval 19"/>
          <p:cNvSpPr/>
          <p:nvPr/>
        </p:nvSpPr>
        <p:spPr>
          <a:xfrm>
            <a:off x="828743" y="1859808"/>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279" name="TextBox 20"/>
          <p:cNvSpPr txBox="1"/>
          <p:nvPr/>
        </p:nvSpPr>
        <p:spPr>
          <a:xfrm>
            <a:off x="890846" y="1853459"/>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1</a:t>
            </a:r>
          </a:p>
        </p:txBody>
      </p:sp>
      <p:sp>
        <p:nvSpPr>
          <p:cNvPr id="280" name="Body Level One…"/>
          <p:cNvSpPr txBox="1">
            <a:spLocks noGrp="1"/>
          </p:cNvSpPr>
          <p:nvPr>
            <p:ph type="body" sz="quarter" idx="1"/>
          </p:nvPr>
        </p:nvSpPr>
        <p:spPr>
          <a:xfrm>
            <a:off x="1243777" y="1829271"/>
            <a:ext cx="1289590" cy="307342"/>
          </a:xfrm>
          <a:prstGeom prst="rect">
            <a:avLst/>
          </a:prstGeom>
        </p:spPr>
        <p:txBody>
          <a:bodyPr>
            <a:normAutofit/>
          </a:bodyPr>
          <a:lstStyle>
            <a:lvl1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lvl1pPr>
            <a:lvl2pPr>
              <a:lnSpc>
                <a:spcPct val="100000"/>
              </a:lnSpc>
              <a:spcBef>
                <a:spcPts val="0"/>
              </a:spcBef>
              <a:buFontTx/>
              <a:defRPr b="1">
                <a:solidFill>
                  <a:srgbClr val="69B181"/>
                </a:solidFill>
                <a:latin typeface="Open Sans Semibold"/>
                <a:ea typeface="Open Sans Semibold"/>
                <a:cs typeface="Open Sans Semibold"/>
                <a:sym typeface="Open Sans Semibold"/>
              </a:defRPr>
            </a:lvl2pPr>
            <a:lvl3pPr>
              <a:lnSpc>
                <a:spcPct val="100000"/>
              </a:lnSpc>
              <a:spcBef>
                <a:spcPts val="0"/>
              </a:spcBef>
              <a:buFontTx/>
              <a:defRPr b="1">
                <a:solidFill>
                  <a:srgbClr val="69B181"/>
                </a:solidFill>
                <a:latin typeface="Open Sans Semibold"/>
                <a:ea typeface="Open Sans Semibold"/>
                <a:cs typeface="Open Sans Semibold"/>
                <a:sym typeface="Open Sans Semibold"/>
              </a:defRPr>
            </a:lvl3pPr>
            <a:lvl4pPr>
              <a:lnSpc>
                <a:spcPct val="100000"/>
              </a:lnSpc>
              <a:spcBef>
                <a:spcPts val="0"/>
              </a:spcBef>
              <a:buFontTx/>
              <a:defRPr b="1">
                <a:solidFill>
                  <a:srgbClr val="69B181"/>
                </a:solidFill>
                <a:latin typeface="Open Sans Semibold"/>
                <a:ea typeface="Open Sans Semibold"/>
                <a:cs typeface="Open Sans Semibold"/>
                <a:sym typeface="Open Sans Semibold"/>
              </a:defRPr>
            </a:lvl4pPr>
            <a:lvl5pPr>
              <a:lnSpc>
                <a:spcPct val="100000"/>
              </a:lnSpc>
              <a:spcBef>
                <a:spcPts val="0"/>
              </a:spcBef>
              <a:buFontTx/>
              <a:defRPr b="1">
                <a:solidFill>
                  <a:srgbClr val="69B181"/>
                </a:solidFill>
                <a:latin typeface="Open Sans Semibold"/>
                <a:ea typeface="Open Sans Semibold"/>
                <a:cs typeface="Open Sans Semibold"/>
                <a:sym typeface="Open Sans Semibold"/>
              </a:defRPr>
            </a:lvl5pPr>
          </a:lstStyle>
          <a:p>
            <a:r>
              <a:t>Body Level One</a:t>
            </a:r>
          </a:p>
          <a:p>
            <a:pPr lvl="1"/>
            <a:r>
              <a:t>Body Level Two</a:t>
            </a:r>
          </a:p>
          <a:p>
            <a:pPr lvl="2"/>
            <a:r>
              <a:t>Body Level Three</a:t>
            </a:r>
          </a:p>
          <a:p>
            <a:pPr lvl="3"/>
            <a:r>
              <a:t>Body Level Four</a:t>
            </a:r>
          </a:p>
          <a:p>
            <a:pPr lvl="4"/>
            <a:r>
              <a:t>Body Level Five</a:t>
            </a:r>
          </a:p>
        </p:txBody>
      </p:sp>
      <p:sp>
        <p:nvSpPr>
          <p:cNvPr id="281" name="TextBox 22"/>
          <p:cNvSpPr txBox="1">
            <a:spLocks noGrp="1"/>
          </p:cNvSpPr>
          <p:nvPr>
            <p:ph type="body" sz="quarter" idx="21"/>
          </p:nvPr>
        </p:nvSpPr>
        <p:spPr>
          <a:xfrm>
            <a:off x="1234897" y="2021381"/>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282" name="Oval 54"/>
          <p:cNvSpPr/>
          <p:nvPr/>
        </p:nvSpPr>
        <p:spPr>
          <a:xfrm>
            <a:off x="828743" y="2428665"/>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283" name="TextBox 55"/>
          <p:cNvSpPr txBox="1"/>
          <p:nvPr/>
        </p:nvSpPr>
        <p:spPr>
          <a:xfrm>
            <a:off x="890846" y="2422316"/>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2	</a:t>
            </a:r>
          </a:p>
        </p:txBody>
      </p:sp>
      <p:sp>
        <p:nvSpPr>
          <p:cNvPr id="284" name="TextBox 56"/>
          <p:cNvSpPr txBox="1">
            <a:spLocks noGrp="1"/>
          </p:cNvSpPr>
          <p:nvPr>
            <p:ph type="body" sz="quarter" idx="22"/>
          </p:nvPr>
        </p:nvSpPr>
        <p:spPr>
          <a:xfrm>
            <a:off x="1243777" y="2398128"/>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285" name="TextBox 57"/>
          <p:cNvSpPr txBox="1">
            <a:spLocks noGrp="1"/>
          </p:cNvSpPr>
          <p:nvPr>
            <p:ph type="body" sz="quarter" idx="23"/>
          </p:nvPr>
        </p:nvSpPr>
        <p:spPr>
          <a:xfrm>
            <a:off x="1234897" y="2590238"/>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286" name="Oval 50"/>
          <p:cNvSpPr/>
          <p:nvPr/>
        </p:nvSpPr>
        <p:spPr>
          <a:xfrm>
            <a:off x="828743" y="2995402"/>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287" name="TextBox 51"/>
          <p:cNvSpPr txBox="1"/>
          <p:nvPr/>
        </p:nvSpPr>
        <p:spPr>
          <a:xfrm>
            <a:off x="890846" y="2989053"/>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3</a:t>
            </a:r>
          </a:p>
        </p:txBody>
      </p:sp>
      <p:sp>
        <p:nvSpPr>
          <p:cNvPr id="288" name="TextBox 52"/>
          <p:cNvSpPr txBox="1">
            <a:spLocks noGrp="1"/>
          </p:cNvSpPr>
          <p:nvPr>
            <p:ph type="body" sz="quarter" idx="24"/>
          </p:nvPr>
        </p:nvSpPr>
        <p:spPr>
          <a:xfrm>
            <a:off x="1243777" y="2964863"/>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289" name="TextBox 53"/>
          <p:cNvSpPr txBox="1">
            <a:spLocks noGrp="1"/>
          </p:cNvSpPr>
          <p:nvPr>
            <p:ph type="body" sz="quarter" idx="25"/>
          </p:nvPr>
        </p:nvSpPr>
        <p:spPr>
          <a:xfrm>
            <a:off x="1234897" y="3156973"/>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290" name="Oval 46"/>
          <p:cNvSpPr/>
          <p:nvPr/>
        </p:nvSpPr>
        <p:spPr>
          <a:xfrm>
            <a:off x="828743" y="3562215"/>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291" name="TextBox 47"/>
          <p:cNvSpPr txBox="1"/>
          <p:nvPr/>
        </p:nvSpPr>
        <p:spPr>
          <a:xfrm>
            <a:off x="890846" y="3555866"/>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4</a:t>
            </a:r>
          </a:p>
        </p:txBody>
      </p:sp>
      <p:sp>
        <p:nvSpPr>
          <p:cNvPr id="292" name="TextBox 48"/>
          <p:cNvSpPr txBox="1">
            <a:spLocks noGrp="1"/>
          </p:cNvSpPr>
          <p:nvPr>
            <p:ph type="body" sz="quarter" idx="26"/>
          </p:nvPr>
        </p:nvSpPr>
        <p:spPr>
          <a:xfrm>
            <a:off x="1243777" y="3531677"/>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293" name="TextBox 49"/>
          <p:cNvSpPr txBox="1">
            <a:spLocks noGrp="1"/>
          </p:cNvSpPr>
          <p:nvPr>
            <p:ph type="body" sz="quarter" idx="27"/>
          </p:nvPr>
        </p:nvSpPr>
        <p:spPr>
          <a:xfrm>
            <a:off x="1234897" y="3723787"/>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294" name="Oval 42"/>
          <p:cNvSpPr/>
          <p:nvPr/>
        </p:nvSpPr>
        <p:spPr>
          <a:xfrm>
            <a:off x="828743" y="4130359"/>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295" name="TextBox 43"/>
          <p:cNvSpPr txBox="1"/>
          <p:nvPr/>
        </p:nvSpPr>
        <p:spPr>
          <a:xfrm>
            <a:off x="890846" y="4124010"/>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5</a:t>
            </a:r>
          </a:p>
        </p:txBody>
      </p:sp>
      <p:sp>
        <p:nvSpPr>
          <p:cNvPr id="296" name="TextBox 44"/>
          <p:cNvSpPr txBox="1">
            <a:spLocks noGrp="1"/>
          </p:cNvSpPr>
          <p:nvPr>
            <p:ph type="body" sz="quarter" idx="28"/>
          </p:nvPr>
        </p:nvSpPr>
        <p:spPr>
          <a:xfrm>
            <a:off x="1243777" y="4099821"/>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297" name="TextBox 45"/>
          <p:cNvSpPr txBox="1">
            <a:spLocks noGrp="1"/>
          </p:cNvSpPr>
          <p:nvPr>
            <p:ph type="body" sz="quarter" idx="29"/>
          </p:nvPr>
        </p:nvSpPr>
        <p:spPr>
          <a:xfrm>
            <a:off x="1234897" y="4291931"/>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298" name="Oval 38"/>
          <p:cNvSpPr/>
          <p:nvPr/>
        </p:nvSpPr>
        <p:spPr>
          <a:xfrm>
            <a:off x="828743" y="4707025"/>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299" name="TextBox 39"/>
          <p:cNvSpPr txBox="1"/>
          <p:nvPr/>
        </p:nvSpPr>
        <p:spPr>
          <a:xfrm>
            <a:off x="890846" y="4700677"/>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6</a:t>
            </a:r>
          </a:p>
        </p:txBody>
      </p:sp>
      <p:sp>
        <p:nvSpPr>
          <p:cNvPr id="300" name="TextBox 40"/>
          <p:cNvSpPr txBox="1">
            <a:spLocks noGrp="1"/>
          </p:cNvSpPr>
          <p:nvPr>
            <p:ph type="body" sz="quarter" idx="30"/>
          </p:nvPr>
        </p:nvSpPr>
        <p:spPr>
          <a:xfrm>
            <a:off x="1243777" y="4676487"/>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01" name="TextBox 41"/>
          <p:cNvSpPr txBox="1">
            <a:spLocks noGrp="1"/>
          </p:cNvSpPr>
          <p:nvPr>
            <p:ph type="body" sz="quarter" idx="31"/>
          </p:nvPr>
        </p:nvSpPr>
        <p:spPr>
          <a:xfrm>
            <a:off x="1234897" y="4868598"/>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02" name="Oval 34"/>
          <p:cNvSpPr/>
          <p:nvPr/>
        </p:nvSpPr>
        <p:spPr>
          <a:xfrm>
            <a:off x="828743" y="5276934"/>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03" name="TextBox 35"/>
          <p:cNvSpPr txBox="1"/>
          <p:nvPr/>
        </p:nvSpPr>
        <p:spPr>
          <a:xfrm>
            <a:off x="890846" y="5270585"/>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7</a:t>
            </a:r>
          </a:p>
        </p:txBody>
      </p:sp>
      <p:sp>
        <p:nvSpPr>
          <p:cNvPr id="304" name="TextBox 36"/>
          <p:cNvSpPr txBox="1">
            <a:spLocks noGrp="1"/>
          </p:cNvSpPr>
          <p:nvPr>
            <p:ph type="body" sz="quarter" idx="32"/>
          </p:nvPr>
        </p:nvSpPr>
        <p:spPr>
          <a:xfrm>
            <a:off x="1243777" y="5246396"/>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05" name="TextBox 37"/>
          <p:cNvSpPr txBox="1">
            <a:spLocks noGrp="1"/>
          </p:cNvSpPr>
          <p:nvPr>
            <p:ph type="body" sz="quarter" idx="33"/>
          </p:nvPr>
        </p:nvSpPr>
        <p:spPr>
          <a:xfrm>
            <a:off x="1234897" y="5438506"/>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06" name="Oval 30"/>
          <p:cNvSpPr/>
          <p:nvPr/>
        </p:nvSpPr>
        <p:spPr>
          <a:xfrm>
            <a:off x="828743" y="5847152"/>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07" name="TextBox 31"/>
          <p:cNvSpPr txBox="1"/>
          <p:nvPr/>
        </p:nvSpPr>
        <p:spPr>
          <a:xfrm>
            <a:off x="890846" y="5840803"/>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8</a:t>
            </a:r>
          </a:p>
        </p:txBody>
      </p:sp>
      <p:sp>
        <p:nvSpPr>
          <p:cNvPr id="308" name="TextBox 32"/>
          <p:cNvSpPr txBox="1">
            <a:spLocks noGrp="1"/>
          </p:cNvSpPr>
          <p:nvPr>
            <p:ph type="body" sz="quarter" idx="34"/>
          </p:nvPr>
        </p:nvSpPr>
        <p:spPr>
          <a:xfrm>
            <a:off x="1243777" y="5816613"/>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09" name="TextBox 33"/>
          <p:cNvSpPr txBox="1">
            <a:spLocks noGrp="1"/>
          </p:cNvSpPr>
          <p:nvPr>
            <p:ph type="body" sz="quarter" idx="35"/>
          </p:nvPr>
        </p:nvSpPr>
        <p:spPr>
          <a:xfrm>
            <a:off x="1234897" y="6008723"/>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10" name="Text Placeholder 2"/>
          <p:cNvSpPr>
            <a:spLocks noGrp="1"/>
          </p:cNvSpPr>
          <p:nvPr>
            <p:ph type="body" sz="quarter" idx="36"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Agenda.</a:t>
            </a:r>
          </a:p>
        </p:txBody>
      </p:sp>
      <p:sp>
        <p:nvSpPr>
          <p:cNvPr id="3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Agenda Slides 03">
    <p:spTree>
      <p:nvGrpSpPr>
        <p:cNvPr id="1" name=""/>
        <p:cNvGrpSpPr/>
        <p:nvPr/>
      </p:nvGrpSpPr>
      <p:grpSpPr>
        <a:xfrm>
          <a:off x="0" y="0"/>
          <a:ext cx="0" cy="0"/>
          <a:chOff x="0" y="0"/>
          <a:chExt cx="0" cy="0"/>
        </a:xfrm>
      </p:grpSpPr>
      <p:sp>
        <p:nvSpPr>
          <p:cNvPr id="318" name="Body Level One…"/>
          <p:cNvSpPr txBox="1">
            <a:spLocks noGrp="1"/>
          </p:cNvSpPr>
          <p:nvPr>
            <p:ph type="body" sz="quarter" idx="1"/>
          </p:nvPr>
        </p:nvSpPr>
        <p:spPr>
          <a:xfrm>
            <a:off x="6285748" y="3448337"/>
            <a:ext cx="2381573" cy="9615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19" name="Picture 4"/>
          <p:cNvSpPr>
            <a:spLocks noGrp="1"/>
          </p:cNvSpPr>
          <p:nvPr>
            <p:ph type="pic" sz="quarter" idx="21"/>
          </p:nvPr>
        </p:nvSpPr>
        <p:spPr>
          <a:xfrm>
            <a:off x="6252254" y="2523761"/>
            <a:ext cx="666509" cy="666509"/>
          </a:xfrm>
          <a:prstGeom prst="rect">
            <a:avLst/>
          </a:prstGeom>
        </p:spPr>
        <p:txBody>
          <a:bodyPr lIns="91439" tIns="45719" rIns="91439" bIns="45719"/>
          <a:lstStyle/>
          <a:p>
            <a:endParaRPr/>
          </a:p>
        </p:txBody>
      </p:sp>
      <p:sp>
        <p:nvSpPr>
          <p:cNvPr id="320" name="TextBox 6"/>
          <p:cNvSpPr txBox="1">
            <a:spLocks noGrp="1"/>
          </p:cNvSpPr>
          <p:nvPr>
            <p:ph type="body" sz="quarter" idx="22"/>
          </p:nvPr>
        </p:nvSpPr>
        <p:spPr>
          <a:xfrm>
            <a:off x="929464" y="3448337"/>
            <a:ext cx="2381571" cy="961590"/>
          </a:xfrm>
          <a:prstGeom prst="rect">
            <a:avLst/>
          </a:prstGeom>
        </p:spPr>
        <p:txBody>
          <a:bodyPr lIns="0" tIns="0" rIns="0" bIns="0">
            <a:normAutofit/>
          </a:bodyPr>
          <a:lstStyle/>
          <a:p>
            <a:pPr marL="0" lvl="1" indent="0">
              <a:lnSpc>
                <a:spcPts val="1900"/>
              </a:lnSpc>
              <a:spcBef>
                <a:spcPts val="0"/>
              </a:spcBef>
              <a:buSzTx/>
              <a:buFontTx/>
              <a:buNone/>
              <a:defRPr sz="1600" b="1">
                <a:solidFill>
                  <a:srgbClr val="00746D"/>
                </a:solidFill>
                <a:latin typeface="Open Sans Semibold"/>
                <a:ea typeface="Open Sans Semibold"/>
                <a:cs typeface="Open Sans Semibold"/>
                <a:sym typeface="Open Sans Semibold"/>
              </a:defRPr>
            </a:pPr>
            <a:endParaRPr/>
          </a:p>
        </p:txBody>
      </p:sp>
      <p:sp>
        <p:nvSpPr>
          <p:cNvPr id="321" name="Picture 7"/>
          <p:cNvSpPr>
            <a:spLocks noGrp="1"/>
          </p:cNvSpPr>
          <p:nvPr>
            <p:ph type="pic" sz="quarter" idx="23"/>
          </p:nvPr>
        </p:nvSpPr>
        <p:spPr>
          <a:xfrm>
            <a:off x="918180" y="2523762"/>
            <a:ext cx="671356" cy="671356"/>
          </a:xfrm>
          <a:prstGeom prst="rect">
            <a:avLst/>
          </a:prstGeom>
        </p:spPr>
        <p:txBody>
          <a:bodyPr lIns="91439" tIns="45719" rIns="91439" bIns="45719"/>
          <a:lstStyle/>
          <a:p>
            <a:endParaRPr/>
          </a:p>
        </p:txBody>
      </p:sp>
      <p:sp>
        <p:nvSpPr>
          <p:cNvPr id="322" name="TextBox 9"/>
          <p:cNvSpPr txBox="1">
            <a:spLocks noGrp="1"/>
          </p:cNvSpPr>
          <p:nvPr>
            <p:ph type="body" sz="quarter" idx="24"/>
          </p:nvPr>
        </p:nvSpPr>
        <p:spPr>
          <a:xfrm>
            <a:off x="3607606" y="3448336"/>
            <a:ext cx="2381572" cy="961591"/>
          </a:xfrm>
          <a:prstGeom prst="rect">
            <a:avLst/>
          </a:prstGeom>
        </p:spPr>
        <p:txBody>
          <a:bodyPr lIns="0" tIns="0" rIns="0" bIns="0">
            <a:normAutofit/>
          </a:bodyPr>
          <a:lstStyle/>
          <a:p>
            <a:pPr marL="0" lvl="1" indent="0">
              <a:lnSpc>
                <a:spcPts val="1900"/>
              </a:lnSpc>
              <a:spcBef>
                <a:spcPts val="0"/>
              </a:spcBef>
              <a:buSzTx/>
              <a:buFontTx/>
              <a:buNone/>
              <a:defRPr sz="1600" b="1">
                <a:solidFill>
                  <a:srgbClr val="00746D"/>
                </a:solidFill>
                <a:latin typeface="Open Sans Semibold"/>
                <a:ea typeface="Open Sans Semibold"/>
                <a:cs typeface="Open Sans Semibold"/>
                <a:sym typeface="Open Sans Semibold"/>
              </a:defRPr>
            </a:pPr>
            <a:endParaRPr/>
          </a:p>
        </p:txBody>
      </p:sp>
      <p:sp>
        <p:nvSpPr>
          <p:cNvPr id="323" name="Picture 10"/>
          <p:cNvSpPr>
            <a:spLocks noGrp="1"/>
          </p:cNvSpPr>
          <p:nvPr>
            <p:ph type="pic" sz="quarter" idx="25"/>
          </p:nvPr>
        </p:nvSpPr>
        <p:spPr>
          <a:xfrm>
            <a:off x="3581386" y="2447059"/>
            <a:ext cx="762073" cy="765882"/>
          </a:xfrm>
          <a:prstGeom prst="rect">
            <a:avLst/>
          </a:prstGeom>
        </p:spPr>
        <p:txBody>
          <a:bodyPr lIns="91439" tIns="45719" rIns="91439" bIns="45719"/>
          <a:lstStyle/>
          <a:p>
            <a:endParaRPr/>
          </a:p>
        </p:txBody>
      </p:sp>
      <p:sp>
        <p:nvSpPr>
          <p:cNvPr id="324" name="TextBox 12"/>
          <p:cNvSpPr txBox="1">
            <a:spLocks noGrp="1"/>
          </p:cNvSpPr>
          <p:nvPr>
            <p:ph type="body" sz="quarter" idx="26"/>
          </p:nvPr>
        </p:nvSpPr>
        <p:spPr>
          <a:xfrm>
            <a:off x="9058764" y="3448336"/>
            <a:ext cx="2381572" cy="961590"/>
          </a:xfrm>
          <a:prstGeom prst="rect">
            <a:avLst/>
          </a:prstGeom>
        </p:spPr>
        <p:txBody>
          <a:bodyPr lIns="0" tIns="0" rIns="0" bIns="0">
            <a:normAutofit/>
          </a:bodyPr>
          <a:lstStyle/>
          <a:p>
            <a:pPr marL="0" lvl="1" indent="0">
              <a:lnSpc>
                <a:spcPts val="1900"/>
              </a:lnSpc>
              <a:spcBef>
                <a:spcPts val="0"/>
              </a:spcBef>
              <a:buSzTx/>
              <a:buFontTx/>
              <a:buNone/>
              <a:defRPr sz="1600" b="1">
                <a:solidFill>
                  <a:srgbClr val="00746D"/>
                </a:solidFill>
                <a:latin typeface="Open Sans Semibold"/>
                <a:ea typeface="Open Sans Semibold"/>
                <a:cs typeface="Open Sans Semibold"/>
                <a:sym typeface="Open Sans Semibold"/>
              </a:defRPr>
            </a:pPr>
            <a:endParaRPr/>
          </a:p>
        </p:txBody>
      </p:sp>
      <p:sp>
        <p:nvSpPr>
          <p:cNvPr id="325" name="Picture 13"/>
          <p:cNvSpPr>
            <a:spLocks noGrp="1"/>
          </p:cNvSpPr>
          <p:nvPr>
            <p:ph type="pic" sz="quarter" idx="27"/>
          </p:nvPr>
        </p:nvSpPr>
        <p:spPr>
          <a:xfrm>
            <a:off x="9063794" y="2447059"/>
            <a:ext cx="582566" cy="729373"/>
          </a:xfrm>
          <a:prstGeom prst="rect">
            <a:avLst/>
          </a:prstGeom>
        </p:spPr>
        <p:txBody>
          <a:bodyPr lIns="91439" tIns="45719" rIns="91439" bIns="45719"/>
          <a:lstStyle/>
          <a:p>
            <a:endParaRPr/>
          </a:p>
        </p:txBody>
      </p:sp>
      <p:sp>
        <p:nvSpPr>
          <p:cNvPr id="326" name="Text Placeholder 2"/>
          <p:cNvSpPr>
            <a:spLocks noGrp="1"/>
          </p:cNvSpPr>
          <p:nvPr>
            <p:ph type="body" sz="quarter" idx="28"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Agenda.</a:t>
            </a:r>
          </a:p>
        </p:txBody>
      </p:sp>
      <p:sp>
        <p:nvSpPr>
          <p:cNvPr id="3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Agenda Slides 04">
    <p:spTree>
      <p:nvGrpSpPr>
        <p:cNvPr id="1" name=""/>
        <p:cNvGrpSpPr/>
        <p:nvPr/>
      </p:nvGrpSpPr>
      <p:grpSpPr>
        <a:xfrm>
          <a:off x="0" y="0"/>
          <a:ext cx="0" cy="0"/>
          <a:chOff x="0" y="0"/>
          <a:chExt cx="0" cy="0"/>
        </a:xfrm>
      </p:grpSpPr>
      <p:sp>
        <p:nvSpPr>
          <p:cNvPr id="334" name="Picture 60"/>
          <p:cNvSpPr>
            <a:spLocks noGrp="1"/>
          </p:cNvSpPr>
          <p:nvPr>
            <p:ph type="pic" idx="21"/>
          </p:nvPr>
        </p:nvSpPr>
        <p:spPr>
          <a:xfrm>
            <a:off x="6097413" y="-2"/>
            <a:ext cx="6090588" cy="6858002"/>
          </a:xfrm>
          <a:prstGeom prst="rect">
            <a:avLst/>
          </a:prstGeom>
        </p:spPr>
        <p:txBody>
          <a:bodyPr lIns="91439" tIns="45719" rIns="91439" bIns="45719"/>
          <a:lstStyle/>
          <a:p>
            <a:endParaRPr/>
          </a:p>
        </p:txBody>
      </p:sp>
      <p:pic>
        <p:nvPicPr>
          <p:cNvPr id="335" name="Picture 61" descr="Picture 61"/>
          <p:cNvPicPr>
            <a:picLocks noChangeAspect="1"/>
          </p:cNvPicPr>
          <p:nvPr/>
        </p:nvPicPr>
        <p:blipFill>
          <a:blip r:embed="rId2"/>
          <a:stretch>
            <a:fillRect/>
          </a:stretch>
        </p:blipFill>
        <p:spPr>
          <a:xfrm>
            <a:off x="6102298" y="0"/>
            <a:ext cx="725248" cy="6858000"/>
          </a:xfrm>
          <a:prstGeom prst="rect">
            <a:avLst/>
          </a:prstGeom>
          <a:ln w="12700">
            <a:miter lim="400000"/>
          </a:ln>
        </p:spPr>
      </p:pic>
      <p:sp>
        <p:nvSpPr>
          <p:cNvPr id="336" name="Straight Connector 64"/>
          <p:cNvSpPr/>
          <p:nvPr/>
        </p:nvSpPr>
        <p:spPr>
          <a:xfrm flipV="1">
            <a:off x="6827545" y="0"/>
            <a:ext cx="2" cy="6858001"/>
          </a:xfrm>
          <a:prstGeom prst="line">
            <a:avLst/>
          </a:prstGeom>
          <a:ln w="101600">
            <a:solidFill>
              <a:srgbClr val="37C285"/>
            </a:solidFill>
            <a:miter/>
          </a:ln>
        </p:spPr>
        <p:txBody>
          <a:bodyPr lIns="45718" tIns="45718" rIns="45718" bIns="45718"/>
          <a:lstStyle/>
          <a:p>
            <a:endParaRPr/>
          </a:p>
        </p:txBody>
      </p:sp>
      <p:sp>
        <p:nvSpPr>
          <p:cNvPr id="337" name="Straight Connector 18"/>
          <p:cNvSpPr/>
          <p:nvPr/>
        </p:nvSpPr>
        <p:spPr>
          <a:xfrm flipV="1">
            <a:off x="1001091" y="2056659"/>
            <a:ext cx="2" cy="3952067"/>
          </a:xfrm>
          <a:prstGeom prst="line">
            <a:avLst/>
          </a:prstGeom>
          <a:ln w="41275">
            <a:solidFill>
              <a:srgbClr val="37C285"/>
            </a:solidFill>
            <a:miter/>
          </a:ln>
        </p:spPr>
        <p:txBody>
          <a:bodyPr lIns="45718" tIns="45718" rIns="45718" bIns="45718"/>
          <a:lstStyle/>
          <a:p>
            <a:endParaRPr/>
          </a:p>
        </p:txBody>
      </p:sp>
      <p:sp>
        <p:nvSpPr>
          <p:cNvPr id="338" name="Oval 19"/>
          <p:cNvSpPr/>
          <p:nvPr/>
        </p:nvSpPr>
        <p:spPr>
          <a:xfrm>
            <a:off x="828743" y="1859808"/>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39" name="TextBox 20"/>
          <p:cNvSpPr txBox="1"/>
          <p:nvPr/>
        </p:nvSpPr>
        <p:spPr>
          <a:xfrm>
            <a:off x="890846" y="1862984"/>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1</a:t>
            </a:r>
          </a:p>
        </p:txBody>
      </p:sp>
      <p:sp>
        <p:nvSpPr>
          <p:cNvPr id="340" name="Body Level One…"/>
          <p:cNvSpPr txBox="1">
            <a:spLocks noGrp="1"/>
          </p:cNvSpPr>
          <p:nvPr>
            <p:ph type="body" sz="quarter" idx="1"/>
          </p:nvPr>
        </p:nvSpPr>
        <p:spPr>
          <a:xfrm>
            <a:off x="1243777" y="1829271"/>
            <a:ext cx="1289590" cy="307342"/>
          </a:xfrm>
          <a:prstGeom prst="rect">
            <a:avLst/>
          </a:prstGeom>
        </p:spPr>
        <p:txBody>
          <a:bodyPr>
            <a:normAutofit/>
          </a:bodyPr>
          <a:lstStyle>
            <a:lvl1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lvl1pPr>
            <a:lvl2pPr>
              <a:lnSpc>
                <a:spcPct val="100000"/>
              </a:lnSpc>
              <a:spcBef>
                <a:spcPts val="0"/>
              </a:spcBef>
              <a:buFontTx/>
              <a:defRPr b="1">
                <a:solidFill>
                  <a:srgbClr val="69B181"/>
                </a:solidFill>
                <a:latin typeface="Open Sans Semibold"/>
                <a:ea typeface="Open Sans Semibold"/>
                <a:cs typeface="Open Sans Semibold"/>
                <a:sym typeface="Open Sans Semibold"/>
              </a:defRPr>
            </a:lvl2pPr>
            <a:lvl3pPr>
              <a:lnSpc>
                <a:spcPct val="100000"/>
              </a:lnSpc>
              <a:spcBef>
                <a:spcPts val="0"/>
              </a:spcBef>
              <a:buFontTx/>
              <a:defRPr b="1">
                <a:solidFill>
                  <a:srgbClr val="69B181"/>
                </a:solidFill>
                <a:latin typeface="Open Sans Semibold"/>
                <a:ea typeface="Open Sans Semibold"/>
                <a:cs typeface="Open Sans Semibold"/>
                <a:sym typeface="Open Sans Semibold"/>
              </a:defRPr>
            </a:lvl3pPr>
            <a:lvl4pPr>
              <a:lnSpc>
                <a:spcPct val="100000"/>
              </a:lnSpc>
              <a:spcBef>
                <a:spcPts val="0"/>
              </a:spcBef>
              <a:buFontTx/>
              <a:defRPr b="1">
                <a:solidFill>
                  <a:srgbClr val="69B181"/>
                </a:solidFill>
                <a:latin typeface="Open Sans Semibold"/>
                <a:ea typeface="Open Sans Semibold"/>
                <a:cs typeface="Open Sans Semibold"/>
                <a:sym typeface="Open Sans Semibold"/>
              </a:defRPr>
            </a:lvl4pPr>
            <a:lvl5pPr>
              <a:lnSpc>
                <a:spcPct val="100000"/>
              </a:lnSpc>
              <a:spcBef>
                <a:spcPts val="0"/>
              </a:spcBef>
              <a:buFontTx/>
              <a:defRPr b="1">
                <a:solidFill>
                  <a:srgbClr val="69B181"/>
                </a:solidFill>
                <a:latin typeface="Open Sans Semibold"/>
                <a:ea typeface="Open Sans Semibold"/>
                <a:cs typeface="Open Sans Semibold"/>
                <a:sym typeface="Open Sans Semibold"/>
              </a:defRPr>
            </a:lvl5pPr>
          </a:lstStyle>
          <a:p>
            <a:r>
              <a:t>Body Level One</a:t>
            </a:r>
          </a:p>
          <a:p>
            <a:pPr lvl="1"/>
            <a:r>
              <a:t>Body Level Two</a:t>
            </a:r>
          </a:p>
          <a:p>
            <a:pPr lvl="2"/>
            <a:r>
              <a:t>Body Level Three</a:t>
            </a:r>
          </a:p>
          <a:p>
            <a:pPr lvl="3"/>
            <a:r>
              <a:t>Body Level Four</a:t>
            </a:r>
          </a:p>
          <a:p>
            <a:pPr lvl="4"/>
            <a:r>
              <a:t>Body Level Five</a:t>
            </a:r>
          </a:p>
        </p:txBody>
      </p:sp>
      <p:sp>
        <p:nvSpPr>
          <p:cNvPr id="341" name="TextBox 22"/>
          <p:cNvSpPr txBox="1">
            <a:spLocks noGrp="1"/>
          </p:cNvSpPr>
          <p:nvPr>
            <p:ph type="body" sz="quarter" idx="22"/>
          </p:nvPr>
        </p:nvSpPr>
        <p:spPr>
          <a:xfrm>
            <a:off x="1234897" y="2021381"/>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42" name="Oval 54"/>
          <p:cNvSpPr/>
          <p:nvPr/>
        </p:nvSpPr>
        <p:spPr>
          <a:xfrm>
            <a:off x="828743" y="2428665"/>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43" name="TextBox 55"/>
          <p:cNvSpPr txBox="1"/>
          <p:nvPr/>
        </p:nvSpPr>
        <p:spPr>
          <a:xfrm>
            <a:off x="890846" y="2431841"/>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2	</a:t>
            </a:r>
          </a:p>
        </p:txBody>
      </p:sp>
      <p:sp>
        <p:nvSpPr>
          <p:cNvPr id="344" name="TextBox 56"/>
          <p:cNvSpPr txBox="1">
            <a:spLocks noGrp="1"/>
          </p:cNvSpPr>
          <p:nvPr>
            <p:ph type="body" sz="quarter" idx="23"/>
          </p:nvPr>
        </p:nvSpPr>
        <p:spPr>
          <a:xfrm>
            <a:off x="1243777" y="2398128"/>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45" name="TextBox 57"/>
          <p:cNvSpPr txBox="1">
            <a:spLocks noGrp="1"/>
          </p:cNvSpPr>
          <p:nvPr>
            <p:ph type="body" sz="quarter" idx="24"/>
          </p:nvPr>
        </p:nvSpPr>
        <p:spPr>
          <a:xfrm>
            <a:off x="1234897" y="2590238"/>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46" name="Oval 50"/>
          <p:cNvSpPr/>
          <p:nvPr/>
        </p:nvSpPr>
        <p:spPr>
          <a:xfrm>
            <a:off x="828743" y="2995402"/>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47" name="TextBox 51"/>
          <p:cNvSpPr txBox="1"/>
          <p:nvPr/>
        </p:nvSpPr>
        <p:spPr>
          <a:xfrm>
            <a:off x="890846" y="2998578"/>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3</a:t>
            </a:r>
          </a:p>
        </p:txBody>
      </p:sp>
      <p:sp>
        <p:nvSpPr>
          <p:cNvPr id="348" name="TextBox 52"/>
          <p:cNvSpPr txBox="1">
            <a:spLocks noGrp="1"/>
          </p:cNvSpPr>
          <p:nvPr>
            <p:ph type="body" sz="quarter" idx="25"/>
          </p:nvPr>
        </p:nvSpPr>
        <p:spPr>
          <a:xfrm>
            <a:off x="1243777" y="2964863"/>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49" name="TextBox 53"/>
          <p:cNvSpPr txBox="1">
            <a:spLocks noGrp="1"/>
          </p:cNvSpPr>
          <p:nvPr>
            <p:ph type="body" sz="quarter" idx="26"/>
          </p:nvPr>
        </p:nvSpPr>
        <p:spPr>
          <a:xfrm>
            <a:off x="1234897" y="3156973"/>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50" name="Oval 46"/>
          <p:cNvSpPr/>
          <p:nvPr/>
        </p:nvSpPr>
        <p:spPr>
          <a:xfrm>
            <a:off x="828743" y="3562215"/>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51" name="TextBox 47"/>
          <p:cNvSpPr txBox="1"/>
          <p:nvPr/>
        </p:nvSpPr>
        <p:spPr>
          <a:xfrm>
            <a:off x="890846" y="3565391"/>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4</a:t>
            </a:r>
          </a:p>
        </p:txBody>
      </p:sp>
      <p:sp>
        <p:nvSpPr>
          <p:cNvPr id="352" name="TextBox 48"/>
          <p:cNvSpPr txBox="1">
            <a:spLocks noGrp="1"/>
          </p:cNvSpPr>
          <p:nvPr>
            <p:ph type="body" sz="quarter" idx="27"/>
          </p:nvPr>
        </p:nvSpPr>
        <p:spPr>
          <a:xfrm>
            <a:off x="1243777" y="3531677"/>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53" name="TextBox 49"/>
          <p:cNvSpPr txBox="1">
            <a:spLocks noGrp="1"/>
          </p:cNvSpPr>
          <p:nvPr>
            <p:ph type="body" sz="quarter" idx="28"/>
          </p:nvPr>
        </p:nvSpPr>
        <p:spPr>
          <a:xfrm>
            <a:off x="1234897" y="3723787"/>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54" name="Oval 42"/>
          <p:cNvSpPr/>
          <p:nvPr/>
        </p:nvSpPr>
        <p:spPr>
          <a:xfrm>
            <a:off x="828743" y="4130359"/>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55" name="TextBox 43"/>
          <p:cNvSpPr txBox="1"/>
          <p:nvPr/>
        </p:nvSpPr>
        <p:spPr>
          <a:xfrm>
            <a:off x="890846" y="4133535"/>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5</a:t>
            </a:r>
          </a:p>
        </p:txBody>
      </p:sp>
      <p:sp>
        <p:nvSpPr>
          <p:cNvPr id="356" name="TextBox 44"/>
          <p:cNvSpPr txBox="1">
            <a:spLocks noGrp="1"/>
          </p:cNvSpPr>
          <p:nvPr>
            <p:ph type="body" sz="quarter" idx="29"/>
          </p:nvPr>
        </p:nvSpPr>
        <p:spPr>
          <a:xfrm>
            <a:off x="1243777" y="4099821"/>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57" name="TextBox 45"/>
          <p:cNvSpPr txBox="1">
            <a:spLocks noGrp="1"/>
          </p:cNvSpPr>
          <p:nvPr>
            <p:ph type="body" sz="quarter" idx="30"/>
          </p:nvPr>
        </p:nvSpPr>
        <p:spPr>
          <a:xfrm>
            <a:off x="1234897" y="4291931"/>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58" name="Oval 38"/>
          <p:cNvSpPr/>
          <p:nvPr/>
        </p:nvSpPr>
        <p:spPr>
          <a:xfrm>
            <a:off x="828743" y="4707025"/>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59" name="TextBox 39"/>
          <p:cNvSpPr txBox="1"/>
          <p:nvPr/>
        </p:nvSpPr>
        <p:spPr>
          <a:xfrm>
            <a:off x="890846" y="4710202"/>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6</a:t>
            </a:r>
          </a:p>
        </p:txBody>
      </p:sp>
      <p:sp>
        <p:nvSpPr>
          <p:cNvPr id="360" name="TextBox 40"/>
          <p:cNvSpPr txBox="1">
            <a:spLocks noGrp="1"/>
          </p:cNvSpPr>
          <p:nvPr>
            <p:ph type="body" sz="quarter" idx="31"/>
          </p:nvPr>
        </p:nvSpPr>
        <p:spPr>
          <a:xfrm>
            <a:off x="1243777" y="4676487"/>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61" name="TextBox 41"/>
          <p:cNvSpPr txBox="1">
            <a:spLocks noGrp="1"/>
          </p:cNvSpPr>
          <p:nvPr>
            <p:ph type="body" sz="quarter" idx="32"/>
          </p:nvPr>
        </p:nvSpPr>
        <p:spPr>
          <a:xfrm>
            <a:off x="1234897" y="4868598"/>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62" name="Oval 34"/>
          <p:cNvSpPr/>
          <p:nvPr/>
        </p:nvSpPr>
        <p:spPr>
          <a:xfrm>
            <a:off x="828743" y="5276934"/>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63" name="TextBox 35"/>
          <p:cNvSpPr txBox="1"/>
          <p:nvPr/>
        </p:nvSpPr>
        <p:spPr>
          <a:xfrm>
            <a:off x="890846" y="5280110"/>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7</a:t>
            </a:r>
          </a:p>
        </p:txBody>
      </p:sp>
      <p:sp>
        <p:nvSpPr>
          <p:cNvPr id="364" name="TextBox 36"/>
          <p:cNvSpPr txBox="1">
            <a:spLocks noGrp="1"/>
          </p:cNvSpPr>
          <p:nvPr>
            <p:ph type="body" sz="quarter" idx="33"/>
          </p:nvPr>
        </p:nvSpPr>
        <p:spPr>
          <a:xfrm>
            <a:off x="1243777" y="5246396"/>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65" name="TextBox 37"/>
          <p:cNvSpPr txBox="1">
            <a:spLocks noGrp="1"/>
          </p:cNvSpPr>
          <p:nvPr>
            <p:ph type="body" sz="quarter" idx="34"/>
          </p:nvPr>
        </p:nvSpPr>
        <p:spPr>
          <a:xfrm>
            <a:off x="1234897" y="5438506"/>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66" name="Oval 30"/>
          <p:cNvSpPr/>
          <p:nvPr/>
        </p:nvSpPr>
        <p:spPr>
          <a:xfrm>
            <a:off x="828743" y="5847152"/>
            <a:ext cx="356535" cy="356535"/>
          </a:xfrm>
          <a:prstGeom prst="ellipse">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367" name="TextBox 31"/>
          <p:cNvSpPr txBox="1"/>
          <p:nvPr/>
        </p:nvSpPr>
        <p:spPr>
          <a:xfrm>
            <a:off x="890846" y="5850328"/>
            <a:ext cx="215832"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lgn="ctr">
              <a:defRPr b="1">
                <a:solidFill>
                  <a:srgbClr val="FFFFFF"/>
                </a:solidFill>
                <a:latin typeface="Open Sans Semibold"/>
                <a:ea typeface="Open Sans Semibold"/>
                <a:cs typeface="Open Sans Semibold"/>
                <a:sym typeface="Open Sans Semibold"/>
              </a:defRPr>
            </a:lvl1pPr>
          </a:lstStyle>
          <a:p>
            <a:r>
              <a:t>8</a:t>
            </a:r>
          </a:p>
        </p:txBody>
      </p:sp>
      <p:sp>
        <p:nvSpPr>
          <p:cNvPr id="368" name="TextBox 32"/>
          <p:cNvSpPr txBox="1">
            <a:spLocks noGrp="1"/>
          </p:cNvSpPr>
          <p:nvPr>
            <p:ph type="body" sz="quarter" idx="35"/>
          </p:nvPr>
        </p:nvSpPr>
        <p:spPr>
          <a:xfrm>
            <a:off x="1243777" y="5816613"/>
            <a:ext cx="1289590" cy="307342"/>
          </a:xfrm>
          <a:prstGeom prst="rect">
            <a:avLst/>
          </a:prstGeom>
        </p:spPr>
        <p:txBody>
          <a:bodyPr>
            <a:normAutofit/>
          </a:bodyPr>
          <a:lstStyle/>
          <a:p>
            <a:pPr marL="0" indent="0">
              <a:lnSpc>
                <a:spcPct val="100000"/>
              </a:lnSpc>
              <a:spcBef>
                <a:spcPts val="0"/>
              </a:spcBef>
              <a:buSzTx/>
              <a:buFontTx/>
              <a:buNone/>
              <a:defRPr b="1">
                <a:solidFill>
                  <a:srgbClr val="69B181"/>
                </a:solidFill>
                <a:latin typeface="Open Sans Semibold"/>
                <a:ea typeface="Open Sans Semibold"/>
                <a:cs typeface="Open Sans Semibold"/>
                <a:sym typeface="Open Sans Semibold"/>
              </a:defRPr>
            </a:pPr>
            <a:endParaRPr/>
          </a:p>
        </p:txBody>
      </p:sp>
      <p:sp>
        <p:nvSpPr>
          <p:cNvPr id="369" name="TextBox 33"/>
          <p:cNvSpPr txBox="1">
            <a:spLocks noGrp="1"/>
          </p:cNvSpPr>
          <p:nvPr>
            <p:ph type="body" sz="quarter" idx="36"/>
          </p:nvPr>
        </p:nvSpPr>
        <p:spPr>
          <a:xfrm>
            <a:off x="1234897" y="6008723"/>
            <a:ext cx="4612473" cy="281942"/>
          </a:xfrm>
          <a:prstGeom prst="rect">
            <a:avLst/>
          </a:prstGeom>
        </p:spPr>
        <p:txBody>
          <a:bodyPr>
            <a:normAutofit/>
          </a:bodyPr>
          <a:lstStyle/>
          <a:p>
            <a:pPr marL="0" indent="0">
              <a:lnSpc>
                <a:spcPct val="100000"/>
              </a:lnSpc>
              <a:spcBef>
                <a:spcPts val="0"/>
              </a:spcBef>
              <a:buSzTx/>
              <a:buFontTx/>
              <a:buNone/>
              <a:defRPr sz="1100"/>
            </a:pPr>
            <a:endParaRPr/>
          </a:p>
        </p:txBody>
      </p:sp>
      <p:sp>
        <p:nvSpPr>
          <p:cNvPr id="370" name="Text Placeholder 2"/>
          <p:cNvSpPr>
            <a:spLocks noGrp="1"/>
          </p:cNvSpPr>
          <p:nvPr>
            <p:ph type="body" sz="quarter" idx="37"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Agenda.</a:t>
            </a:r>
          </a:p>
        </p:txBody>
      </p:sp>
      <p:sp>
        <p:nvSpPr>
          <p:cNvPr id="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Agenda Slides 05">
    <p:spTree>
      <p:nvGrpSpPr>
        <p:cNvPr id="1" name=""/>
        <p:cNvGrpSpPr/>
        <p:nvPr/>
      </p:nvGrpSpPr>
      <p:grpSpPr>
        <a:xfrm>
          <a:off x="0" y="0"/>
          <a:ext cx="0" cy="0"/>
          <a:chOff x="0" y="0"/>
          <a:chExt cx="0" cy="0"/>
        </a:xfrm>
      </p:grpSpPr>
      <p:sp>
        <p:nvSpPr>
          <p:cNvPr id="378" name="Picture 6"/>
          <p:cNvSpPr>
            <a:spLocks noGrp="1"/>
          </p:cNvSpPr>
          <p:nvPr>
            <p:ph type="pic" idx="21"/>
          </p:nvPr>
        </p:nvSpPr>
        <p:spPr>
          <a:xfrm>
            <a:off x="6102298" y="-13863"/>
            <a:ext cx="6102499" cy="6885725"/>
          </a:xfrm>
          <a:prstGeom prst="rect">
            <a:avLst/>
          </a:prstGeom>
        </p:spPr>
        <p:txBody>
          <a:bodyPr lIns="91439" tIns="45719" rIns="91439" bIns="45719"/>
          <a:lstStyle/>
          <a:p>
            <a:endParaRPr/>
          </a:p>
        </p:txBody>
      </p:sp>
      <p:grpSp>
        <p:nvGrpSpPr>
          <p:cNvPr id="381" name="Group 42"/>
          <p:cNvGrpSpPr/>
          <p:nvPr/>
        </p:nvGrpSpPr>
        <p:grpSpPr>
          <a:xfrm>
            <a:off x="6102298" y="0"/>
            <a:ext cx="725249" cy="6858002"/>
            <a:chOff x="0" y="0"/>
            <a:chExt cx="725248" cy="6858001"/>
          </a:xfrm>
        </p:grpSpPr>
        <p:pic>
          <p:nvPicPr>
            <p:cNvPr id="379" name="Picture 50" descr="Picture 50"/>
            <p:cNvPicPr>
              <a:picLocks noChangeAspect="1"/>
            </p:cNvPicPr>
            <p:nvPr/>
          </p:nvPicPr>
          <p:blipFill>
            <a:blip r:embed="rId2"/>
            <a:stretch>
              <a:fillRect/>
            </a:stretch>
          </p:blipFill>
          <p:spPr>
            <a:xfrm>
              <a:off x="0" y="0"/>
              <a:ext cx="725248" cy="6858001"/>
            </a:xfrm>
            <a:prstGeom prst="rect">
              <a:avLst/>
            </a:prstGeom>
            <a:ln w="12700" cap="flat">
              <a:noFill/>
              <a:miter lim="400000"/>
            </a:ln>
            <a:effectLst/>
          </p:spPr>
        </p:pic>
        <p:sp>
          <p:nvSpPr>
            <p:cNvPr id="380" name="Straight Connector 51"/>
            <p:cNvSpPr/>
            <p:nvPr/>
          </p:nvSpPr>
          <p:spPr>
            <a:xfrm flipV="1">
              <a:off x="725247" y="1"/>
              <a:ext cx="2" cy="6858001"/>
            </a:xfrm>
            <a:prstGeom prst="line">
              <a:avLst/>
            </a:prstGeom>
            <a:noFill/>
            <a:ln w="101600" cap="flat">
              <a:solidFill>
                <a:srgbClr val="37C285"/>
              </a:solidFill>
              <a:prstDash val="solid"/>
              <a:miter lim="800000"/>
            </a:ln>
            <a:effectLst/>
          </p:spPr>
          <p:txBody>
            <a:bodyPr wrap="square" lIns="45718" tIns="45718" rIns="45718" bIns="45718" numCol="1" anchor="t">
              <a:noAutofit/>
            </a:bodyPr>
            <a:lstStyle/>
            <a:p>
              <a:endParaRPr/>
            </a:p>
          </p:txBody>
        </p:sp>
      </p:grpSp>
      <p:sp>
        <p:nvSpPr>
          <p:cNvPr id="382" name="Body Level One…"/>
          <p:cNvSpPr txBox="1">
            <a:spLocks noGrp="1"/>
          </p:cNvSpPr>
          <p:nvPr>
            <p:ph type="body" sz="quarter" idx="1"/>
          </p:nvPr>
        </p:nvSpPr>
        <p:spPr>
          <a:xfrm>
            <a:off x="783008" y="2140729"/>
            <a:ext cx="3767817" cy="252984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3"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Agenda.</a:t>
            </a:r>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Case Study Slides 03">
    <p:spTree>
      <p:nvGrpSpPr>
        <p:cNvPr id="1" name=""/>
        <p:cNvGrpSpPr/>
        <p:nvPr/>
      </p:nvGrpSpPr>
      <p:grpSpPr>
        <a:xfrm>
          <a:off x="0" y="0"/>
          <a:ext cx="0" cy="0"/>
          <a:chOff x="0" y="0"/>
          <a:chExt cx="0" cy="0"/>
        </a:xfrm>
      </p:grpSpPr>
      <p:sp>
        <p:nvSpPr>
          <p:cNvPr id="391"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pic>
        <p:nvPicPr>
          <p:cNvPr id="392" name="Picture 9" descr="Picture 9"/>
          <p:cNvPicPr>
            <a:picLocks noChangeAspect="1"/>
          </p:cNvPicPr>
          <p:nvPr/>
        </p:nvPicPr>
        <p:blipFill>
          <a:blip r:embed="rId2"/>
          <a:stretch>
            <a:fillRect/>
          </a:stretch>
        </p:blipFill>
        <p:spPr>
          <a:xfrm>
            <a:off x="6089701" y="0"/>
            <a:ext cx="6102299" cy="6858000"/>
          </a:xfrm>
          <a:prstGeom prst="rect">
            <a:avLst/>
          </a:prstGeom>
          <a:ln w="12700">
            <a:miter lim="400000"/>
          </a:ln>
        </p:spPr>
      </p:pic>
      <p:pic>
        <p:nvPicPr>
          <p:cNvPr id="393" name="Picture 17" descr="Picture 17"/>
          <p:cNvPicPr>
            <a:picLocks noChangeAspect="1"/>
          </p:cNvPicPr>
          <p:nvPr/>
        </p:nvPicPr>
        <p:blipFill>
          <a:blip r:embed="rId3"/>
          <a:stretch>
            <a:fillRect/>
          </a:stretch>
        </p:blipFill>
        <p:spPr>
          <a:xfrm>
            <a:off x="6089701" y="-2"/>
            <a:ext cx="656362" cy="6858002"/>
          </a:xfrm>
          <a:prstGeom prst="rect">
            <a:avLst/>
          </a:prstGeom>
          <a:ln w="12700">
            <a:miter lim="400000"/>
          </a:ln>
        </p:spPr>
      </p:pic>
      <p:sp>
        <p:nvSpPr>
          <p:cNvPr id="394" name="Straight Connector 18"/>
          <p:cNvSpPr/>
          <p:nvPr/>
        </p:nvSpPr>
        <p:spPr>
          <a:xfrm flipH="1">
            <a:off x="6754373" y="-2"/>
            <a:ext cx="1" cy="6858001"/>
          </a:xfrm>
          <a:prstGeom prst="line">
            <a:avLst/>
          </a:prstGeom>
          <a:ln w="101600">
            <a:solidFill>
              <a:srgbClr val="37C285"/>
            </a:solidFill>
            <a:miter/>
          </a:ln>
        </p:spPr>
        <p:txBody>
          <a:bodyPr lIns="45718" tIns="45718" rIns="45718" bIns="45718"/>
          <a:lstStyle/>
          <a:p>
            <a:endParaRPr/>
          </a:p>
        </p:txBody>
      </p:sp>
      <p:sp>
        <p:nvSpPr>
          <p:cNvPr id="395" name="Rectangle 9"/>
          <p:cNvSpPr/>
          <p:nvPr/>
        </p:nvSpPr>
        <p:spPr>
          <a:xfrm>
            <a:off x="-2" y="4789287"/>
            <a:ext cx="5807786" cy="1885304"/>
          </a:xfrm>
          <a:prstGeom prst="rect">
            <a:avLst/>
          </a:prstGeom>
          <a:solidFill>
            <a:srgbClr val="B3E0E1">
              <a:alpha val="30000"/>
            </a:srgbClr>
          </a:solidFill>
          <a:ln w="12700">
            <a:miter lim="400000"/>
          </a:ln>
        </p:spPr>
        <p:txBody>
          <a:bodyPr lIns="45718" tIns="45718" rIns="45718" bIns="45718" anchor="ctr"/>
          <a:lstStyle/>
          <a:p>
            <a:pPr>
              <a:defRPr>
                <a:solidFill>
                  <a:srgbClr val="FFFFFF"/>
                </a:solidFill>
              </a:defRPr>
            </a:pPr>
            <a:endParaRPr/>
          </a:p>
        </p:txBody>
      </p:sp>
      <p:sp>
        <p:nvSpPr>
          <p:cNvPr id="396" name="Body Level One…"/>
          <p:cNvSpPr txBox="1">
            <a:spLocks noGrp="1"/>
          </p:cNvSpPr>
          <p:nvPr>
            <p:ph type="body" sz="quarter" idx="1"/>
          </p:nvPr>
        </p:nvSpPr>
        <p:spPr>
          <a:xfrm>
            <a:off x="825369" y="1642587"/>
            <a:ext cx="4610231" cy="26506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97"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Case study heading.</a:t>
            </a:r>
          </a:p>
        </p:txBody>
      </p:sp>
      <p:sp>
        <p:nvSpPr>
          <p:cNvPr id="398" name="TextBox 13"/>
          <p:cNvSpPr txBox="1">
            <a:spLocks noGrp="1"/>
          </p:cNvSpPr>
          <p:nvPr>
            <p:ph type="body" sz="quarter" idx="22" hasCustomPrompt="1"/>
          </p:nvPr>
        </p:nvSpPr>
        <p:spPr>
          <a:xfrm>
            <a:off x="1436295" y="4936918"/>
            <a:ext cx="4216088" cy="1592745"/>
          </a:xfrm>
          <a:prstGeom prst="rect">
            <a:avLst/>
          </a:prstGeom>
        </p:spPr>
        <p:txBody>
          <a:bodyPr>
            <a:normAutofit/>
          </a:bodyPr>
          <a:lstStyle>
            <a:lvl1pPr marL="0" indent="0" defTabSz="758951">
              <a:lnSpc>
                <a:spcPct val="100000"/>
              </a:lnSpc>
              <a:spcBef>
                <a:spcPts val="400"/>
              </a:spcBef>
              <a:buSzTx/>
              <a:buFontTx/>
              <a:buNone/>
              <a:defRPr sz="1162" b="1">
                <a:solidFill>
                  <a:srgbClr val="347773"/>
                </a:solidFill>
                <a:latin typeface="Open Sans Semibold"/>
                <a:ea typeface="Open Sans Semibold"/>
                <a:cs typeface="Open Sans Semibold"/>
                <a:sym typeface="Open Sans Semibold"/>
              </a:defRPr>
            </a:lvl1pPr>
          </a:lstStyle>
          <a:p>
            <a:r>
              <a:t>How did we do?
“Lorem ipsum dolor sit amet, consectetur adipiscing elit, sed do eiusmod tempor incididunt ut labore et dolore magna aliqua abers. Ut enim ad minim veniam, ea commodo consequat. Duis.”
Client name, Client role</a:t>
            </a:r>
          </a:p>
        </p:txBody>
      </p:sp>
      <p:sp>
        <p:nvSpPr>
          <p:cNvPr id="3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ase Study Slides 01">
    <p:spTree>
      <p:nvGrpSpPr>
        <p:cNvPr id="1" name=""/>
        <p:cNvGrpSpPr/>
        <p:nvPr/>
      </p:nvGrpSpPr>
      <p:grpSpPr>
        <a:xfrm>
          <a:off x="0" y="0"/>
          <a:ext cx="0" cy="0"/>
          <a:chOff x="0" y="0"/>
          <a:chExt cx="0" cy="0"/>
        </a:xfrm>
      </p:grpSpPr>
      <p:sp>
        <p:nvSpPr>
          <p:cNvPr id="406" name="Body Level One…"/>
          <p:cNvSpPr txBox="1">
            <a:spLocks noGrp="1"/>
          </p:cNvSpPr>
          <p:nvPr>
            <p:ph type="body" sz="quarter" idx="1"/>
          </p:nvPr>
        </p:nvSpPr>
        <p:spPr>
          <a:xfrm>
            <a:off x="825381" y="2192823"/>
            <a:ext cx="4739484" cy="31332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07" name="Rectangle 11"/>
          <p:cNvSpPr/>
          <p:nvPr/>
        </p:nvSpPr>
        <p:spPr>
          <a:xfrm>
            <a:off x="6313989" y="1156692"/>
            <a:ext cx="5386883" cy="520555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408" name="TextBox 13"/>
          <p:cNvSpPr txBox="1">
            <a:spLocks noGrp="1"/>
          </p:cNvSpPr>
          <p:nvPr>
            <p:ph type="body" sz="quarter" idx="21"/>
          </p:nvPr>
        </p:nvSpPr>
        <p:spPr>
          <a:xfrm>
            <a:off x="6740559" y="2665665"/>
            <a:ext cx="4608420" cy="1739902"/>
          </a:xfrm>
          <a:prstGeom prst="rect">
            <a:avLst/>
          </a:prstGeom>
        </p:spPr>
        <p:txBody>
          <a:bodyPr lIns="0" tIns="0" rIns="0" bIns="0">
            <a:normAutofit/>
          </a:bodyPr>
          <a:lstStyle/>
          <a:p>
            <a:pPr marL="0" lvl="1" indent="0">
              <a:lnSpc>
                <a:spcPts val="1900"/>
              </a:lnSpc>
              <a:spcBef>
                <a:spcPts val="0"/>
              </a:spcBef>
              <a:buSzTx/>
              <a:buFontTx/>
              <a:buNone/>
              <a:defRPr sz="1400" b="1">
                <a:solidFill>
                  <a:srgbClr val="00746D">
                    <a:alpha val="70000"/>
                  </a:srgbClr>
                </a:solidFill>
                <a:latin typeface="Open Sans Semibold"/>
                <a:ea typeface="Open Sans Semibold"/>
                <a:cs typeface="Open Sans Semibold"/>
                <a:sym typeface="Open Sans Semibold"/>
              </a:defRPr>
            </a:pPr>
            <a:endParaRPr/>
          </a:p>
        </p:txBody>
      </p:sp>
      <p:sp>
        <p:nvSpPr>
          <p:cNvPr id="409" name="Picture 14"/>
          <p:cNvSpPr>
            <a:spLocks noGrp="1"/>
          </p:cNvSpPr>
          <p:nvPr>
            <p:ph type="pic" sz="quarter" idx="22"/>
          </p:nvPr>
        </p:nvSpPr>
        <p:spPr>
          <a:xfrm>
            <a:off x="6711628" y="4561530"/>
            <a:ext cx="4608420" cy="1434157"/>
          </a:xfrm>
          <a:prstGeom prst="rect">
            <a:avLst/>
          </a:prstGeom>
        </p:spPr>
        <p:txBody>
          <a:bodyPr lIns="91439" tIns="45719" rIns="91439" bIns="45719"/>
          <a:lstStyle/>
          <a:p>
            <a:endParaRPr/>
          </a:p>
        </p:txBody>
      </p:sp>
      <p:sp>
        <p:nvSpPr>
          <p:cNvPr id="410"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411" name="Image"/>
          <p:cNvSpPr>
            <a:spLocks noGrp="1"/>
          </p:cNvSpPr>
          <p:nvPr>
            <p:ph type="pic" sz="quarter" idx="23"/>
          </p:nvPr>
        </p:nvSpPr>
        <p:spPr>
          <a:xfrm>
            <a:off x="9666395" y="1462417"/>
            <a:ext cx="1611490" cy="905079"/>
          </a:xfrm>
          <a:prstGeom prst="rect">
            <a:avLst/>
          </a:prstGeom>
        </p:spPr>
        <p:txBody>
          <a:bodyPr lIns="91439" tIns="45719" rIns="91439" bIns="45719"/>
          <a:lstStyle/>
          <a:p>
            <a:endParaRPr/>
          </a:p>
        </p:txBody>
      </p:sp>
      <p:sp>
        <p:nvSpPr>
          <p:cNvPr id="412" name="TextBox 13"/>
          <p:cNvSpPr txBox="1">
            <a:spLocks noGrp="1"/>
          </p:cNvSpPr>
          <p:nvPr>
            <p:ph type="body" sz="quarter" idx="24"/>
          </p:nvPr>
        </p:nvSpPr>
        <p:spPr>
          <a:xfrm>
            <a:off x="9812222" y="1697140"/>
            <a:ext cx="807249" cy="486432"/>
          </a:xfrm>
          <a:prstGeom prst="rect">
            <a:avLst/>
          </a:prstGeom>
        </p:spPr>
        <p:txBody>
          <a:bodyPr lIns="0" tIns="0" rIns="0" bIns="0">
            <a:normAutofit/>
          </a:bodyPr>
          <a:lstStyle/>
          <a:p>
            <a:pPr marL="0" lvl="1" indent="0">
              <a:lnSpc>
                <a:spcPts val="1900"/>
              </a:lnSpc>
              <a:spcBef>
                <a:spcPts val="0"/>
              </a:spcBef>
              <a:buSzTx/>
              <a:buFontTx/>
              <a:buNone/>
              <a:defRPr sz="1400" b="1">
                <a:solidFill>
                  <a:srgbClr val="EAE9EB"/>
                </a:solidFill>
                <a:latin typeface="Open Sans Semibold"/>
                <a:ea typeface="Open Sans Semibold"/>
                <a:cs typeface="Open Sans Semibold"/>
                <a:sym typeface="Open Sans Semibold"/>
              </a:defRPr>
            </a:pPr>
            <a:endParaRPr/>
          </a:p>
        </p:txBody>
      </p:sp>
      <p:sp>
        <p:nvSpPr>
          <p:cNvPr id="413" name="Text Placeholder 2"/>
          <p:cNvSpPr>
            <a:spLocks noGrp="1"/>
          </p:cNvSpPr>
          <p:nvPr>
            <p:ph type="body" sz="quarter" idx="25"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Case study heading.</a:t>
            </a:r>
          </a:p>
        </p:txBody>
      </p:sp>
      <p:sp>
        <p:nvSpPr>
          <p:cNvPr id="41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ase Study Slides 2 - ICAS">
    <p:spTree>
      <p:nvGrpSpPr>
        <p:cNvPr id="1" name=""/>
        <p:cNvGrpSpPr/>
        <p:nvPr/>
      </p:nvGrpSpPr>
      <p:grpSpPr>
        <a:xfrm>
          <a:off x="0" y="0"/>
          <a:ext cx="0" cy="0"/>
          <a:chOff x="0" y="0"/>
          <a:chExt cx="0" cy="0"/>
        </a:xfrm>
      </p:grpSpPr>
      <p:sp>
        <p:nvSpPr>
          <p:cNvPr id="421" name="Body Level One…"/>
          <p:cNvSpPr txBox="1">
            <a:spLocks noGrp="1"/>
          </p:cNvSpPr>
          <p:nvPr>
            <p:ph type="body" sz="quarter" idx="1"/>
          </p:nvPr>
        </p:nvSpPr>
        <p:spPr>
          <a:xfrm>
            <a:off x="825381" y="2192823"/>
            <a:ext cx="4739484" cy="31332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22" name="Rectangle 11"/>
          <p:cNvSpPr/>
          <p:nvPr/>
        </p:nvSpPr>
        <p:spPr>
          <a:xfrm>
            <a:off x="6313989" y="-59179"/>
            <a:ext cx="5386883" cy="6976358"/>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423" name="TextBox 13"/>
          <p:cNvSpPr txBox="1">
            <a:spLocks noGrp="1"/>
          </p:cNvSpPr>
          <p:nvPr>
            <p:ph type="body" sz="quarter" idx="21"/>
          </p:nvPr>
        </p:nvSpPr>
        <p:spPr>
          <a:xfrm>
            <a:off x="6665883" y="1586165"/>
            <a:ext cx="4683095" cy="1739902"/>
          </a:xfrm>
          <a:prstGeom prst="rect">
            <a:avLst/>
          </a:prstGeom>
        </p:spPr>
        <p:txBody>
          <a:bodyPr lIns="0" tIns="0" rIns="0" bIns="0">
            <a:normAutofit/>
          </a:bodyPr>
          <a:lstStyle/>
          <a:p>
            <a:pPr marL="0" lvl="1" indent="0">
              <a:lnSpc>
                <a:spcPts val="1900"/>
              </a:lnSpc>
              <a:spcBef>
                <a:spcPts val="0"/>
              </a:spcBef>
              <a:buSzTx/>
              <a:buFontTx/>
              <a:buNone/>
              <a:defRPr sz="1400" b="1">
                <a:solidFill>
                  <a:srgbClr val="00746D">
                    <a:alpha val="70000"/>
                  </a:srgbClr>
                </a:solidFill>
                <a:latin typeface="Open Sans Semibold"/>
                <a:ea typeface="Open Sans Semibold"/>
                <a:cs typeface="Open Sans Semibold"/>
                <a:sym typeface="Open Sans Semibold"/>
              </a:defRPr>
            </a:pPr>
            <a:endParaRPr/>
          </a:p>
        </p:txBody>
      </p:sp>
      <p:pic>
        <p:nvPicPr>
          <p:cNvPr id="424" name="bg_pattern-green chevron.png" descr="bg_pattern-green chevron.png"/>
          <p:cNvPicPr>
            <a:picLocks noChangeAspect="1"/>
          </p:cNvPicPr>
          <p:nvPr/>
        </p:nvPicPr>
        <p:blipFill>
          <a:blip r:embed="rId2"/>
          <a:srcRect l="61707" t="2939"/>
          <a:stretch>
            <a:fillRect/>
          </a:stretch>
        </p:blipFill>
        <p:spPr>
          <a:xfrm rot="5400000">
            <a:off x="6268489" y="4246292"/>
            <a:ext cx="1657676" cy="3653900"/>
          </a:xfrm>
          <a:prstGeom prst="rect">
            <a:avLst/>
          </a:prstGeom>
          <a:ln w="12700">
            <a:miter lim="400000"/>
          </a:ln>
        </p:spPr>
      </p:pic>
      <p:sp>
        <p:nvSpPr>
          <p:cNvPr id="425" name="Square"/>
          <p:cNvSpPr/>
          <p:nvPr/>
        </p:nvSpPr>
        <p:spPr>
          <a:xfrm>
            <a:off x="4978400" y="5992104"/>
            <a:ext cx="611897" cy="611897"/>
          </a:xfrm>
          <a:prstGeom prst="rect">
            <a:avLst/>
          </a:prstGeom>
          <a:solidFill>
            <a:srgbClr val="ED1651"/>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426" name="Square"/>
          <p:cNvSpPr/>
          <p:nvPr/>
        </p:nvSpPr>
        <p:spPr>
          <a:xfrm>
            <a:off x="4632390" y="5642152"/>
            <a:ext cx="361006" cy="361006"/>
          </a:xfrm>
          <a:prstGeom prst="rect">
            <a:avLst/>
          </a:prstGeom>
          <a:solidFill>
            <a:srgbClr val="FFAB00"/>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427" name="Circle"/>
          <p:cNvSpPr/>
          <p:nvPr/>
        </p:nvSpPr>
        <p:spPr>
          <a:xfrm>
            <a:off x="10424351" y="2886772"/>
            <a:ext cx="2257327" cy="2257327"/>
          </a:xfrm>
          <a:prstGeom prst="ellipse">
            <a:avLst/>
          </a:prstGeom>
          <a:solidFill>
            <a:srgbClr val="7E5FA8"/>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428" name="Picture 14"/>
          <p:cNvSpPr>
            <a:spLocks noGrp="1"/>
          </p:cNvSpPr>
          <p:nvPr>
            <p:ph type="pic" sz="half" idx="22"/>
          </p:nvPr>
        </p:nvSpPr>
        <p:spPr>
          <a:xfrm>
            <a:off x="5142976" y="3777774"/>
            <a:ext cx="7728816" cy="2405235"/>
          </a:xfrm>
          <a:prstGeom prst="rect">
            <a:avLst/>
          </a:prstGeom>
        </p:spPr>
        <p:txBody>
          <a:bodyPr lIns="91439" tIns="45719" rIns="91439" bIns="45719"/>
          <a:lstStyle/>
          <a:p>
            <a:endParaRPr/>
          </a:p>
        </p:txBody>
      </p:sp>
      <p:sp>
        <p:nvSpPr>
          <p:cNvPr id="42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430" name="Image"/>
          <p:cNvSpPr>
            <a:spLocks noGrp="1"/>
          </p:cNvSpPr>
          <p:nvPr>
            <p:ph type="pic" sz="quarter" idx="23"/>
          </p:nvPr>
        </p:nvSpPr>
        <p:spPr>
          <a:xfrm>
            <a:off x="9666395" y="378684"/>
            <a:ext cx="1611490" cy="905078"/>
          </a:xfrm>
          <a:prstGeom prst="rect">
            <a:avLst/>
          </a:prstGeom>
        </p:spPr>
        <p:txBody>
          <a:bodyPr lIns="91439" tIns="45719" rIns="91439" bIns="45719"/>
          <a:lstStyle/>
          <a:p>
            <a:endParaRPr/>
          </a:p>
        </p:txBody>
      </p:sp>
      <p:sp>
        <p:nvSpPr>
          <p:cNvPr id="431" name="TextBox 13"/>
          <p:cNvSpPr txBox="1">
            <a:spLocks noGrp="1"/>
          </p:cNvSpPr>
          <p:nvPr>
            <p:ph type="body" sz="quarter" idx="24"/>
          </p:nvPr>
        </p:nvSpPr>
        <p:spPr>
          <a:xfrm>
            <a:off x="9812222" y="613406"/>
            <a:ext cx="807249" cy="486433"/>
          </a:xfrm>
          <a:prstGeom prst="rect">
            <a:avLst/>
          </a:prstGeom>
        </p:spPr>
        <p:txBody>
          <a:bodyPr lIns="0" tIns="0" rIns="0" bIns="0">
            <a:normAutofit/>
          </a:bodyPr>
          <a:lstStyle/>
          <a:p>
            <a:pPr marL="0" lvl="1" indent="0">
              <a:lnSpc>
                <a:spcPts val="1900"/>
              </a:lnSpc>
              <a:spcBef>
                <a:spcPts val="0"/>
              </a:spcBef>
              <a:buSzTx/>
              <a:buFontTx/>
              <a:buNone/>
              <a:defRPr sz="1400" b="1">
                <a:solidFill>
                  <a:srgbClr val="EAE9EB"/>
                </a:solidFill>
                <a:latin typeface="Open Sans Semibold"/>
                <a:ea typeface="Open Sans Semibold"/>
                <a:cs typeface="Open Sans Semibold"/>
                <a:sym typeface="Open Sans Semibold"/>
              </a:defRPr>
            </a:pPr>
            <a:endParaRPr/>
          </a:p>
        </p:txBody>
      </p:sp>
      <p:sp>
        <p:nvSpPr>
          <p:cNvPr id="432" name="Text Placeholder 2"/>
          <p:cNvSpPr>
            <a:spLocks noGrp="1"/>
          </p:cNvSpPr>
          <p:nvPr>
            <p:ph type="body" sz="quarter" idx="25"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Case study heading.</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ase Study Slides 03">
    <p:spTree>
      <p:nvGrpSpPr>
        <p:cNvPr id="1" name=""/>
        <p:cNvGrpSpPr/>
        <p:nvPr/>
      </p:nvGrpSpPr>
      <p:grpSpPr>
        <a:xfrm>
          <a:off x="0" y="0"/>
          <a:ext cx="0" cy="0"/>
          <a:chOff x="0" y="0"/>
          <a:chExt cx="0" cy="0"/>
        </a:xfrm>
      </p:grpSpPr>
      <p:sp>
        <p:nvSpPr>
          <p:cNvPr id="440" name="Body Level One…"/>
          <p:cNvSpPr txBox="1">
            <a:spLocks noGrp="1"/>
          </p:cNvSpPr>
          <p:nvPr>
            <p:ph type="body" sz="quarter" idx="1"/>
          </p:nvPr>
        </p:nvSpPr>
        <p:spPr>
          <a:xfrm>
            <a:off x="825369" y="1642587"/>
            <a:ext cx="4610231" cy="26506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41" name="TextBox 14"/>
          <p:cNvSpPr txBox="1"/>
          <p:nvPr/>
        </p:nvSpPr>
        <p:spPr>
          <a:xfrm>
            <a:off x="802233" y="4496793"/>
            <a:ext cx="572059" cy="11328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defRPr sz="6000" b="1">
                <a:solidFill>
                  <a:srgbClr val="69B181"/>
                </a:solidFill>
                <a:latin typeface="Open Sans Semibold"/>
                <a:ea typeface="Open Sans Semibold"/>
                <a:cs typeface="Open Sans Semibold"/>
                <a:sym typeface="Open Sans Semibold"/>
              </a:defRPr>
            </a:lvl1pPr>
          </a:lstStyle>
          <a:p>
            <a:r>
              <a:t>?</a:t>
            </a:r>
          </a:p>
        </p:txBody>
      </p:sp>
      <p:sp>
        <p:nvSpPr>
          <p:cNvPr id="442"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Case study heading.</a:t>
            </a:r>
          </a:p>
        </p:txBody>
      </p:sp>
      <p:sp>
        <p:nvSpPr>
          <p:cNvPr id="443" name="TextBox 13"/>
          <p:cNvSpPr txBox="1">
            <a:spLocks noGrp="1"/>
          </p:cNvSpPr>
          <p:nvPr>
            <p:ph type="body" sz="quarter" idx="22" hasCustomPrompt="1"/>
          </p:nvPr>
        </p:nvSpPr>
        <p:spPr>
          <a:xfrm>
            <a:off x="1436295" y="4613068"/>
            <a:ext cx="4216088" cy="1592745"/>
          </a:xfrm>
          <a:prstGeom prst="rect">
            <a:avLst/>
          </a:prstGeom>
        </p:spPr>
        <p:txBody>
          <a:bodyPr>
            <a:normAutofit/>
          </a:bodyPr>
          <a:lstStyle>
            <a:lvl1pPr marL="0" indent="0" defTabSz="758951">
              <a:lnSpc>
                <a:spcPct val="100000"/>
              </a:lnSpc>
              <a:spcBef>
                <a:spcPts val="400"/>
              </a:spcBef>
              <a:buSzTx/>
              <a:buFontTx/>
              <a:buNone/>
              <a:defRPr sz="1162" b="1">
                <a:solidFill>
                  <a:srgbClr val="347773"/>
                </a:solidFill>
                <a:latin typeface="Open Sans Semibold"/>
                <a:ea typeface="Open Sans Semibold"/>
                <a:cs typeface="Open Sans Semibold"/>
                <a:sym typeface="Open Sans Semibold"/>
              </a:defRPr>
            </a:lvl1pPr>
          </a:lstStyle>
          <a:p>
            <a:r>
              <a:t>How did we do?
“Lorem ipsum dolor sit amet, consectetur adipiscing elit, sed do eiusmod tempor incididunt ut labore et dolore magna aliqua abers. Ut enim ad minim veniam, ea commodo consequat. Duis.”
Client name, Client role</a:t>
            </a:r>
          </a:p>
        </p:txBody>
      </p:sp>
      <p:sp>
        <p:nvSpPr>
          <p:cNvPr id="4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ase Study Slides 04">
    <p:spTree>
      <p:nvGrpSpPr>
        <p:cNvPr id="1" name=""/>
        <p:cNvGrpSpPr/>
        <p:nvPr/>
      </p:nvGrpSpPr>
      <p:grpSpPr>
        <a:xfrm>
          <a:off x="0" y="0"/>
          <a:ext cx="0" cy="0"/>
          <a:chOff x="0" y="0"/>
          <a:chExt cx="0" cy="0"/>
        </a:xfrm>
      </p:grpSpPr>
      <p:sp>
        <p:nvSpPr>
          <p:cNvPr id="451"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452" name="Rectangle 9"/>
          <p:cNvSpPr/>
          <p:nvPr/>
        </p:nvSpPr>
        <p:spPr>
          <a:xfrm>
            <a:off x="-2" y="4465437"/>
            <a:ext cx="5807786" cy="1885304"/>
          </a:xfrm>
          <a:prstGeom prst="rect">
            <a:avLst/>
          </a:prstGeom>
          <a:solidFill>
            <a:srgbClr val="347773"/>
          </a:solidFill>
          <a:ln w="12700">
            <a:miter lim="400000"/>
          </a:ln>
        </p:spPr>
        <p:txBody>
          <a:bodyPr lIns="45718" tIns="45718" rIns="45718" bIns="45718" anchor="ctr"/>
          <a:lstStyle/>
          <a:p>
            <a:pPr>
              <a:defRPr>
                <a:solidFill>
                  <a:srgbClr val="FFFFFF"/>
                </a:solidFill>
              </a:defRPr>
            </a:pPr>
            <a:endParaRPr/>
          </a:p>
        </p:txBody>
      </p:sp>
      <p:sp>
        <p:nvSpPr>
          <p:cNvPr id="453" name="Body Level One…"/>
          <p:cNvSpPr txBox="1">
            <a:spLocks noGrp="1"/>
          </p:cNvSpPr>
          <p:nvPr>
            <p:ph type="body" sz="quarter" idx="1"/>
          </p:nvPr>
        </p:nvSpPr>
        <p:spPr>
          <a:xfrm>
            <a:off x="825369" y="1642587"/>
            <a:ext cx="4610231" cy="26506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54" name="Picture Placeholder 6"/>
          <p:cNvSpPr>
            <a:spLocks noGrp="1"/>
          </p:cNvSpPr>
          <p:nvPr>
            <p:ph type="pic" sz="half" idx="21"/>
          </p:nvPr>
        </p:nvSpPr>
        <p:spPr>
          <a:xfrm>
            <a:off x="6096000" y="1319212"/>
            <a:ext cx="6096000" cy="5022852"/>
          </a:xfrm>
          <a:prstGeom prst="rect">
            <a:avLst/>
          </a:prstGeom>
        </p:spPr>
        <p:txBody>
          <a:bodyPr lIns="91439" tIns="45719" rIns="91439" bIns="45719"/>
          <a:lstStyle/>
          <a:p>
            <a:endParaRPr/>
          </a:p>
        </p:txBody>
      </p:sp>
      <p:sp>
        <p:nvSpPr>
          <p:cNvPr id="455" name="TextBox 14"/>
          <p:cNvSpPr txBox="1"/>
          <p:nvPr/>
        </p:nvSpPr>
        <p:spPr>
          <a:xfrm>
            <a:off x="802233" y="4420593"/>
            <a:ext cx="572059" cy="11328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defRPr sz="6000" b="1">
                <a:solidFill>
                  <a:srgbClr val="B3E0E1"/>
                </a:solidFill>
                <a:latin typeface="Open Sans Semibold"/>
                <a:ea typeface="Open Sans Semibold"/>
                <a:cs typeface="Open Sans Semibold"/>
                <a:sym typeface="Open Sans Semibold"/>
              </a:defRPr>
            </a:lvl1pPr>
          </a:lstStyle>
          <a:p>
            <a:r>
              <a:t>?</a:t>
            </a:r>
          </a:p>
        </p:txBody>
      </p:sp>
      <p:sp>
        <p:nvSpPr>
          <p:cNvPr id="456"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Case study heading.</a:t>
            </a:r>
          </a:p>
        </p:txBody>
      </p:sp>
      <p:sp>
        <p:nvSpPr>
          <p:cNvPr id="457" name="Text Placeholder 2"/>
          <p:cNvSpPr>
            <a:spLocks noGrp="1"/>
          </p:cNvSpPr>
          <p:nvPr>
            <p:ph type="body" sz="quarter" idx="23" hasCustomPrompt="1"/>
          </p:nvPr>
        </p:nvSpPr>
        <p:spPr>
          <a:xfrm>
            <a:off x="1374775" y="4623117"/>
            <a:ext cx="4060825" cy="1477963"/>
          </a:xfrm>
          <a:prstGeom prst="rect">
            <a:avLst/>
          </a:prstGeom>
        </p:spPr>
        <p:txBody>
          <a:bodyPr>
            <a:normAutofit/>
          </a:bodyPr>
          <a:lstStyle>
            <a:lvl1pPr marL="0" indent="0" defTabSz="649223">
              <a:lnSpc>
                <a:spcPct val="100000"/>
              </a:lnSpc>
              <a:spcBef>
                <a:spcPts val="500"/>
              </a:spcBef>
              <a:buSzTx/>
              <a:buFontTx/>
              <a:buNone/>
              <a:defRPr sz="993" b="1">
                <a:solidFill>
                  <a:srgbClr val="B3E0E1"/>
                </a:solidFill>
                <a:latin typeface="Open Sans Semibold"/>
                <a:ea typeface="Open Sans Semibold"/>
                <a:cs typeface="Open Sans Semibold"/>
                <a:sym typeface="Open Sans Semibold"/>
              </a:defRPr>
            </a:lvl1pPr>
          </a:lstStyle>
          <a:p>
            <a:r>
              <a:t>How did we do?
“Lorem ipsum dolor sit amet, consectetur adipiscing elit, sed do eiusmod tempor incididunt ut labore et dolore magna aliqua abers. Ut enim ad minim veniam, ea commodo consequat. Duis.”
Client name, Client role</a:t>
            </a:r>
          </a:p>
        </p:txBody>
      </p:sp>
      <p:sp>
        <p:nvSpPr>
          <p:cNvPr id="4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 Janison 03">
    <p:spTree>
      <p:nvGrpSpPr>
        <p:cNvPr id="1" name=""/>
        <p:cNvGrpSpPr/>
        <p:nvPr/>
      </p:nvGrpSpPr>
      <p:grpSpPr>
        <a:xfrm>
          <a:off x="0" y="0"/>
          <a:ext cx="0" cy="0"/>
          <a:chOff x="0" y="0"/>
          <a:chExt cx="0" cy="0"/>
        </a:xfrm>
      </p:grpSpPr>
      <p:pic>
        <p:nvPicPr>
          <p:cNvPr id="45" name="Picture 6" descr="Picture 6"/>
          <p:cNvPicPr>
            <a:picLocks noChangeAspect="1"/>
          </p:cNvPicPr>
          <p:nvPr/>
        </p:nvPicPr>
        <p:blipFill>
          <a:blip r:embed="rId2"/>
          <a:stretch>
            <a:fillRect/>
          </a:stretch>
        </p:blipFill>
        <p:spPr>
          <a:xfrm>
            <a:off x="-89469" y="-25164"/>
            <a:ext cx="12281469" cy="6908328"/>
          </a:xfrm>
          <a:prstGeom prst="rect">
            <a:avLst/>
          </a:prstGeom>
          <a:ln w="12700">
            <a:miter lim="400000"/>
          </a:ln>
        </p:spPr>
      </p:pic>
      <p:pic>
        <p:nvPicPr>
          <p:cNvPr id="46" name="Picture 9" descr="Picture 9"/>
          <p:cNvPicPr>
            <a:picLocks noChangeAspect="1"/>
          </p:cNvPicPr>
          <p:nvPr/>
        </p:nvPicPr>
        <p:blipFill>
          <a:blip r:embed="rId3"/>
          <a:stretch>
            <a:fillRect/>
          </a:stretch>
        </p:blipFill>
        <p:spPr>
          <a:xfrm>
            <a:off x="1076652" y="3835925"/>
            <a:ext cx="1417692" cy="335224"/>
          </a:xfrm>
          <a:prstGeom prst="rect">
            <a:avLst/>
          </a:prstGeom>
          <a:ln w="12700">
            <a:miter lim="400000"/>
          </a:ln>
        </p:spPr>
      </p:pic>
      <p:sp>
        <p:nvSpPr>
          <p:cNvPr id="47"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48"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49"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50"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ase Study Slides 05">
    <p:spTree>
      <p:nvGrpSpPr>
        <p:cNvPr id="1" name=""/>
        <p:cNvGrpSpPr/>
        <p:nvPr/>
      </p:nvGrpSpPr>
      <p:grpSpPr>
        <a:xfrm>
          <a:off x="0" y="0"/>
          <a:ext cx="0" cy="0"/>
          <a:chOff x="0" y="0"/>
          <a:chExt cx="0" cy="0"/>
        </a:xfrm>
      </p:grpSpPr>
      <p:sp>
        <p:nvSpPr>
          <p:cNvPr id="465"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466" name="Rectangle 9"/>
          <p:cNvSpPr/>
          <p:nvPr/>
        </p:nvSpPr>
        <p:spPr>
          <a:xfrm>
            <a:off x="-2" y="4465437"/>
            <a:ext cx="5807786" cy="1885304"/>
          </a:xfrm>
          <a:prstGeom prst="rect">
            <a:avLst/>
          </a:prstGeom>
          <a:solidFill>
            <a:srgbClr val="B3E0E1">
              <a:alpha val="30000"/>
            </a:srgbClr>
          </a:solidFill>
          <a:ln w="12700">
            <a:miter lim="400000"/>
          </a:ln>
        </p:spPr>
        <p:txBody>
          <a:bodyPr lIns="45718" tIns="45718" rIns="45718" bIns="45718" anchor="ctr"/>
          <a:lstStyle/>
          <a:p>
            <a:pPr>
              <a:defRPr>
                <a:solidFill>
                  <a:srgbClr val="FFFFFF"/>
                </a:solidFill>
              </a:defRPr>
            </a:pPr>
            <a:endParaRPr/>
          </a:p>
        </p:txBody>
      </p:sp>
      <p:sp>
        <p:nvSpPr>
          <p:cNvPr id="467" name="Body Level One…"/>
          <p:cNvSpPr txBox="1">
            <a:spLocks noGrp="1"/>
          </p:cNvSpPr>
          <p:nvPr>
            <p:ph type="body" sz="quarter" idx="1"/>
          </p:nvPr>
        </p:nvSpPr>
        <p:spPr>
          <a:xfrm>
            <a:off x="825369" y="1642587"/>
            <a:ext cx="4610231" cy="26506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68" name="TextBox 13"/>
          <p:cNvSpPr txBox="1">
            <a:spLocks noGrp="1"/>
          </p:cNvSpPr>
          <p:nvPr>
            <p:ph type="body" sz="quarter" idx="21" hasCustomPrompt="1"/>
          </p:nvPr>
        </p:nvSpPr>
        <p:spPr>
          <a:xfrm>
            <a:off x="1436295" y="4613068"/>
            <a:ext cx="4216088" cy="1592745"/>
          </a:xfrm>
          <a:prstGeom prst="rect">
            <a:avLst/>
          </a:prstGeom>
        </p:spPr>
        <p:txBody>
          <a:bodyPr>
            <a:normAutofit/>
          </a:bodyPr>
          <a:lstStyle>
            <a:lvl1pPr marL="0" indent="0" defTabSz="758951">
              <a:lnSpc>
                <a:spcPct val="100000"/>
              </a:lnSpc>
              <a:spcBef>
                <a:spcPts val="400"/>
              </a:spcBef>
              <a:buSzTx/>
              <a:buFontTx/>
              <a:buNone/>
              <a:defRPr sz="1162" b="1">
                <a:solidFill>
                  <a:srgbClr val="347773"/>
                </a:solidFill>
                <a:latin typeface="Open Sans Semibold"/>
                <a:ea typeface="Open Sans Semibold"/>
                <a:cs typeface="Open Sans Semibold"/>
                <a:sym typeface="Open Sans Semibold"/>
              </a:defRPr>
            </a:lvl1pPr>
          </a:lstStyle>
          <a:p>
            <a:r>
              <a:t>How did we do?
“Lorem ipsum dolor sit amet, consectetur adipiscing elit, sed do eiusmod tempor incididunt ut labore et dolore magna aliqua abers. Ut enim ad minim veniam, ea commodo consequat. Duis.”
Client name, Client role</a:t>
            </a:r>
          </a:p>
        </p:txBody>
      </p:sp>
      <p:sp>
        <p:nvSpPr>
          <p:cNvPr id="469" name="TextBox 14"/>
          <p:cNvSpPr txBox="1"/>
          <p:nvPr/>
        </p:nvSpPr>
        <p:spPr>
          <a:xfrm>
            <a:off x="802233" y="4506318"/>
            <a:ext cx="572059" cy="11328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defRPr sz="6000" b="1">
                <a:solidFill>
                  <a:srgbClr val="69B181"/>
                </a:solidFill>
                <a:latin typeface="Open Sans Semibold"/>
                <a:ea typeface="Open Sans Semibold"/>
                <a:cs typeface="Open Sans Semibold"/>
                <a:sym typeface="Open Sans Semibold"/>
              </a:defRPr>
            </a:lvl1pPr>
          </a:lstStyle>
          <a:p>
            <a:r>
              <a:t>?</a:t>
            </a:r>
          </a:p>
        </p:txBody>
      </p:sp>
      <p:sp>
        <p:nvSpPr>
          <p:cNvPr id="470" name="Picture Placeholder 6"/>
          <p:cNvSpPr>
            <a:spLocks noGrp="1"/>
          </p:cNvSpPr>
          <p:nvPr>
            <p:ph type="pic" sz="half" idx="22"/>
          </p:nvPr>
        </p:nvSpPr>
        <p:spPr>
          <a:xfrm>
            <a:off x="6096000" y="1319212"/>
            <a:ext cx="6096000" cy="5022852"/>
          </a:xfrm>
          <a:prstGeom prst="rect">
            <a:avLst/>
          </a:prstGeom>
        </p:spPr>
        <p:txBody>
          <a:bodyPr lIns="91439" tIns="45719" rIns="91439" bIns="45719"/>
          <a:lstStyle/>
          <a:p>
            <a:endParaRPr/>
          </a:p>
        </p:txBody>
      </p:sp>
      <p:sp>
        <p:nvSpPr>
          <p:cNvPr id="471" name="Text Placeholder 2"/>
          <p:cNvSpPr>
            <a:spLocks noGrp="1"/>
          </p:cNvSpPr>
          <p:nvPr>
            <p:ph type="body" sz="quarter" idx="23"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Case study heading.</a:t>
            </a:r>
          </a:p>
        </p:txBody>
      </p:sp>
      <p:sp>
        <p:nvSpPr>
          <p:cNvPr id="47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Slides 01">
    <p:spTree>
      <p:nvGrpSpPr>
        <p:cNvPr id="1" name=""/>
        <p:cNvGrpSpPr/>
        <p:nvPr/>
      </p:nvGrpSpPr>
      <p:grpSpPr>
        <a:xfrm>
          <a:off x="0" y="0"/>
          <a:ext cx="0" cy="0"/>
          <a:chOff x="0" y="0"/>
          <a:chExt cx="0" cy="0"/>
        </a:xfrm>
      </p:grpSpPr>
      <p:pic>
        <p:nvPicPr>
          <p:cNvPr id="479" name="Picture 19" descr="Picture 19"/>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480" name="Graphic 4" descr="Graphic 4"/>
          <p:cNvPicPr>
            <a:picLocks noChangeAspect="1"/>
          </p:cNvPicPr>
          <p:nvPr/>
        </p:nvPicPr>
        <p:blipFill>
          <a:blip r:embed="rId3"/>
          <a:stretch>
            <a:fillRect/>
          </a:stretch>
        </p:blipFill>
        <p:spPr>
          <a:xfrm>
            <a:off x="10691086" y="-38100"/>
            <a:ext cx="1156241" cy="1401270"/>
          </a:xfrm>
          <a:prstGeom prst="rect">
            <a:avLst/>
          </a:prstGeom>
          <a:ln w="12700">
            <a:miter lim="400000"/>
          </a:ln>
        </p:spPr>
      </p:pic>
      <p:sp>
        <p:nvSpPr>
          <p:cNvPr id="481" name="Body Level One…"/>
          <p:cNvSpPr txBox="1">
            <a:spLocks noGrp="1"/>
          </p:cNvSpPr>
          <p:nvPr>
            <p:ph type="body" sz="quarter" idx="1" hasCustomPrompt="1"/>
          </p:nvPr>
        </p:nvSpPr>
        <p:spPr>
          <a:xfrm>
            <a:off x="1034160" y="4510468"/>
            <a:ext cx="3867151" cy="1200391"/>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vl2pPr marL="1346200" indent="-889000">
              <a:lnSpc>
                <a:spcPct val="85000"/>
              </a:lnSpc>
              <a:buFontTx/>
              <a:defRPr sz="4000">
                <a:solidFill>
                  <a:srgbClr val="FFFFFF"/>
                </a:solidFill>
                <a:latin typeface="Roboto Slab SemiBold"/>
                <a:ea typeface="Roboto Slab SemiBold"/>
                <a:cs typeface="Roboto Slab SemiBold"/>
                <a:sym typeface="Roboto Slab SemiBold"/>
              </a:defRPr>
            </a:lvl2pPr>
            <a:lvl3pPr marL="1981196" indent="-1066796">
              <a:lnSpc>
                <a:spcPct val="85000"/>
              </a:lnSpc>
              <a:buFontTx/>
              <a:defRPr sz="4000">
                <a:solidFill>
                  <a:srgbClr val="FFFFFF"/>
                </a:solidFill>
                <a:latin typeface="Roboto Slab SemiBold"/>
                <a:ea typeface="Roboto Slab SemiBold"/>
                <a:cs typeface="Roboto Slab SemiBold"/>
                <a:sym typeface="Roboto Slab SemiBold"/>
              </a:defRPr>
            </a:lvl3pPr>
            <a:lvl4pPr marL="2556933" indent="-1185333">
              <a:lnSpc>
                <a:spcPct val="85000"/>
              </a:lnSpc>
              <a:buFontTx/>
              <a:defRPr sz="4000">
                <a:solidFill>
                  <a:srgbClr val="FFFFFF"/>
                </a:solidFill>
                <a:latin typeface="Roboto Slab SemiBold"/>
                <a:ea typeface="Roboto Slab SemiBold"/>
                <a:cs typeface="Roboto Slab SemiBold"/>
                <a:sym typeface="Roboto Slab SemiBold"/>
              </a:defRPr>
            </a:lvl4pPr>
            <a:lvl5pPr marL="3014133" indent="-1185333">
              <a:lnSpc>
                <a:spcPct val="85000"/>
              </a:lnSpc>
              <a:buFontTx/>
              <a:defRPr sz="4000">
                <a:solidFill>
                  <a:srgbClr val="FFFFFF"/>
                </a:solidFill>
                <a:latin typeface="Roboto Slab SemiBold"/>
                <a:ea typeface="Roboto Slab SemiBold"/>
                <a:cs typeface="Roboto Slab SemiBold"/>
                <a:sym typeface="Roboto Slab SemiBold"/>
              </a:defRPr>
            </a:lvl5pPr>
          </a:lstStyle>
          <a:p>
            <a:r>
              <a:t>Section header here.</a:t>
            </a:r>
          </a:p>
          <a:p>
            <a:pPr lvl="1"/>
            <a:endParaRPr/>
          </a:p>
          <a:p>
            <a:pPr lvl="2"/>
            <a:endParaRPr/>
          </a:p>
          <a:p>
            <a:pPr lvl="3"/>
            <a:endParaRPr/>
          </a:p>
          <a:p>
            <a:pPr lvl="4"/>
            <a:endParaRPr/>
          </a:p>
        </p:txBody>
      </p:sp>
      <p:sp>
        <p:nvSpPr>
          <p:cNvPr id="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Section Slides 02">
    <p:bg>
      <p:bgPr>
        <a:solidFill>
          <a:srgbClr val="006D68"/>
        </a:solidFill>
        <a:effectLst/>
      </p:bgPr>
    </p:bg>
    <p:spTree>
      <p:nvGrpSpPr>
        <p:cNvPr id="1" name=""/>
        <p:cNvGrpSpPr/>
        <p:nvPr/>
      </p:nvGrpSpPr>
      <p:grpSpPr>
        <a:xfrm>
          <a:off x="0" y="0"/>
          <a:ext cx="0" cy="0"/>
          <a:chOff x="0" y="0"/>
          <a:chExt cx="0" cy="0"/>
        </a:xfrm>
      </p:grpSpPr>
      <p:pic>
        <p:nvPicPr>
          <p:cNvPr id="489"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90" name="Body Level One…"/>
          <p:cNvSpPr txBox="1">
            <a:spLocks noGrp="1"/>
          </p:cNvSpPr>
          <p:nvPr>
            <p:ph type="body" sz="quarter" idx="1" hasCustomPrompt="1"/>
          </p:nvPr>
        </p:nvSpPr>
        <p:spPr>
          <a:xfrm>
            <a:off x="1034160" y="4510468"/>
            <a:ext cx="3867151" cy="1200391"/>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vl2pPr marL="1346200" indent="-889000">
              <a:lnSpc>
                <a:spcPct val="85000"/>
              </a:lnSpc>
              <a:buFontTx/>
              <a:defRPr sz="4000">
                <a:solidFill>
                  <a:srgbClr val="FFFFFF"/>
                </a:solidFill>
                <a:latin typeface="Roboto Slab SemiBold"/>
                <a:ea typeface="Roboto Slab SemiBold"/>
                <a:cs typeface="Roboto Slab SemiBold"/>
                <a:sym typeface="Roboto Slab SemiBold"/>
              </a:defRPr>
            </a:lvl2pPr>
            <a:lvl3pPr marL="1981196" indent="-1066796">
              <a:lnSpc>
                <a:spcPct val="85000"/>
              </a:lnSpc>
              <a:buFontTx/>
              <a:defRPr sz="4000">
                <a:solidFill>
                  <a:srgbClr val="FFFFFF"/>
                </a:solidFill>
                <a:latin typeface="Roboto Slab SemiBold"/>
                <a:ea typeface="Roboto Slab SemiBold"/>
                <a:cs typeface="Roboto Slab SemiBold"/>
                <a:sym typeface="Roboto Slab SemiBold"/>
              </a:defRPr>
            </a:lvl3pPr>
            <a:lvl4pPr marL="2556933" indent="-1185333">
              <a:lnSpc>
                <a:spcPct val="85000"/>
              </a:lnSpc>
              <a:buFontTx/>
              <a:defRPr sz="4000">
                <a:solidFill>
                  <a:srgbClr val="FFFFFF"/>
                </a:solidFill>
                <a:latin typeface="Roboto Slab SemiBold"/>
                <a:ea typeface="Roboto Slab SemiBold"/>
                <a:cs typeface="Roboto Slab SemiBold"/>
                <a:sym typeface="Roboto Slab SemiBold"/>
              </a:defRPr>
            </a:lvl4pPr>
            <a:lvl5pPr marL="3014133" indent="-1185333">
              <a:lnSpc>
                <a:spcPct val="85000"/>
              </a:lnSpc>
              <a:buFontTx/>
              <a:defRPr sz="4000">
                <a:solidFill>
                  <a:srgbClr val="FFFFFF"/>
                </a:solidFill>
                <a:latin typeface="Roboto Slab SemiBold"/>
                <a:ea typeface="Roboto Slab SemiBold"/>
                <a:cs typeface="Roboto Slab SemiBold"/>
                <a:sym typeface="Roboto Slab SemiBold"/>
              </a:defRPr>
            </a:lvl5pPr>
          </a:lstStyle>
          <a:p>
            <a:r>
              <a:t>Section header here.</a:t>
            </a:r>
          </a:p>
          <a:p>
            <a:pPr lvl="1"/>
            <a:endParaRPr/>
          </a:p>
          <a:p>
            <a:pPr lvl="2"/>
            <a:endParaRPr/>
          </a:p>
          <a:p>
            <a:pPr lvl="3"/>
            <a:endParaRPr/>
          </a:p>
          <a:p>
            <a:pPr lvl="4"/>
            <a:endParaRP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ection Slides 03">
    <p:bg>
      <p:bgPr>
        <a:solidFill>
          <a:srgbClr val="006D68"/>
        </a:solidFill>
        <a:effectLst/>
      </p:bgPr>
    </p:bg>
    <p:spTree>
      <p:nvGrpSpPr>
        <p:cNvPr id="1" name=""/>
        <p:cNvGrpSpPr/>
        <p:nvPr/>
      </p:nvGrpSpPr>
      <p:grpSpPr>
        <a:xfrm>
          <a:off x="0" y="0"/>
          <a:ext cx="0" cy="0"/>
          <a:chOff x="0" y="0"/>
          <a:chExt cx="0" cy="0"/>
        </a:xfrm>
      </p:grpSpPr>
      <p:pic>
        <p:nvPicPr>
          <p:cNvPr id="498"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99" name="Rectangle 2"/>
          <p:cNvSpPr/>
          <p:nvPr/>
        </p:nvSpPr>
        <p:spPr>
          <a:xfrm>
            <a:off x="0" y="4502151"/>
            <a:ext cx="4648200" cy="1155701"/>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500" name="Body Level One…"/>
          <p:cNvSpPr txBox="1">
            <a:spLocks noGrp="1"/>
          </p:cNvSpPr>
          <p:nvPr>
            <p:ph type="body" sz="quarter" idx="1"/>
          </p:nvPr>
        </p:nvSpPr>
        <p:spPr>
          <a:xfrm>
            <a:off x="641350" y="4697605"/>
            <a:ext cx="1748409" cy="72773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01" name="TextBox 4"/>
          <p:cNvSpPr txBox="1">
            <a:spLocks noGrp="1"/>
          </p:cNvSpPr>
          <p:nvPr>
            <p:ph type="body" sz="quarter" idx="21"/>
          </p:nvPr>
        </p:nvSpPr>
        <p:spPr>
          <a:xfrm>
            <a:off x="2100838" y="4697605"/>
            <a:ext cx="1748410" cy="727731"/>
          </a:xfrm>
          <a:prstGeom prst="rect">
            <a:avLst/>
          </a:prstGeom>
        </p:spPr>
        <p:txBody>
          <a:bodyPr lIns="0" tIns="0" rIns="0" bIns="0">
            <a:normAutofit/>
          </a:bodyPr>
          <a:lstStyle/>
          <a:p>
            <a:pPr marL="0" lvl="1" indent="457200">
              <a:lnSpc>
                <a:spcPts val="1900"/>
              </a:lnSpc>
              <a:spcBef>
                <a:spcPts val="0"/>
              </a:spcBef>
              <a:buSzTx/>
              <a:buFontTx/>
              <a:buNone/>
              <a:defRPr sz="1400"/>
            </a:pPr>
            <a:endParaRPr/>
          </a:p>
        </p:txBody>
      </p:sp>
      <p:sp>
        <p:nvSpPr>
          <p:cNvPr id="502" name="Straight Connector 6"/>
          <p:cNvSpPr/>
          <p:nvPr/>
        </p:nvSpPr>
        <p:spPr>
          <a:xfrm>
            <a:off x="714244" y="5332845"/>
            <a:ext cx="305947" cy="2"/>
          </a:xfrm>
          <a:prstGeom prst="line">
            <a:avLst/>
          </a:prstGeom>
          <a:ln w="41275">
            <a:solidFill>
              <a:srgbClr val="37C285"/>
            </a:solidFill>
            <a:miter/>
          </a:ln>
        </p:spPr>
        <p:txBody>
          <a:bodyPr lIns="45718" tIns="45718" rIns="45718" bIns="45718"/>
          <a:lstStyle/>
          <a:p>
            <a:endParaRPr/>
          </a:p>
        </p:txBody>
      </p:sp>
      <p:sp>
        <p:nvSpPr>
          <p:cNvPr id="503" name="Text Placeholder 2"/>
          <p:cNvSpPr>
            <a:spLocks noGrp="1"/>
          </p:cNvSpPr>
          <p:nvPr>
            <p:ph type="body" sz="quarter" idx="22" hasCustomPrompt="1"/>
          </p:nvPr>
        </p:nvSpPr>
        <p:spPr>
          <a:xfrm>
            <a:off x="1034160" y="793503"/>
            <a:ext cx="3867151" cy="1452473"/>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stStyle>
          <a:p>
            <a:r>
              <a:t>Section  header here.</a:t>
            </a:r>
          </a:p>
        </p:txBody>
      </p:sp>
      <p:sp>
        <p:nvSpPr>
          <p:cNvPr id="5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Section Slides 04">
    <p:bg>
      <p:bgPr>
        <a:solidFill>
          <a:srgbClr val="00746D"/>
        </a:solidFill>
        <a:effectLst/>
      </p:bgPr>
    </p:bg>
    <p:spTree>
      <p:nvGrpSpPr>
        <p:cNvPr id="1" name=""/>
        <p:cNvGrpSpPr/>
        <p:nvPr/>
      </p:nvGrpSpPr>
      <p:grpSpPr>
        <a:xfrm>
          <a:off x="0" y="0"/>
          <a:ext cx="0" cy="0"/>
          <a:chOff x="0" y="0"/>
          <a:chExt cx="0" cy="0"/>
        </a:xfrm>
      </p:grpSpPr>
      <p:pic>
        <p:nvPicPr>
          <p:cNvPr id="511" name="Graphic 6" descr="Graphic 6"/>
          <p:cNvPicPr>
            <a:picLocks noChangeAspect="1"/>
          </p:cNvPicPr>
          <p:nvPr/>
        </p:nvPicPr>
        <p:blipFill>
          <a:blip r:embed="rId2"/>
          <a:stretch>
            <a:fillRect/>
          </a:stretch>
        </p:blipFill>
        <p:spPr>
          <a:xfrm>
            <a:off x="10691086" y="-38100"/>
            <a:ext cx="1156241" cy="1401270"/>
          </a:xfrm>
          <a:prstGeom prst="rect">
            <a:avLst/>
          </a:prstGeom>
          <a:ln w="12700">
            <a:miter lim="400000"/>
          </a:ln>
        </p:spPr>
      </p:pic>
      <p:sp>
        <p:nvSpPr>
          <p:cNvPr id="512" name="Body Level One…"/>
          <p:cNvSpPr txBox="1">
            <a:spLocks noGrp="1"/>
          </p:cNvSpPr>
          <p:nvPr>
            <p:ph type="body" sz="quarter" idx="1" hasCustomPrompt="1"/>
          </p:nvPr>
        </p:nvSpPr>
        <p:spPr>
          <a:xfrm>
            <a:off x="1034160" y="4510468"/>
            <a:ext cx="3867151" cy="1200391"/>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vl2pPr marL="1346200" indent="-889000">
              <a:lnSpc>
                <a:spcPct val="85000"/>
              </a:lnSpc>
              <a:buFontTx/>
              <a:defRPr sz="4000">
                <a:solidFill>
                  <a:srgbClr val="FFFFFF"/>
                </a:solidFill>
                <a:latin typeface="Roboto Slab SemiBold"/>
                <a:ea typeface="Roboto Slab SemiBold"/>
                <a:cs typeface="Roboto Slab SemiBold"/>
                <a:sym typeface="Roboto Slab SemiBold"/>
              </a:defRPr>
            </a:lvl2pPr>
            <a:lvl3pPr marL="1981196" indent="-1066796">
              <a:lnSpc>
                <a:spcPct val="85000"/>
              </a:lnSpc>
              <a:buFontTx/>
              <a:defRPr sz="4000">
                <a:solidFill>
                  <a:srgbClr val="FFFFFF"/>
                </a:solidFill>
                <a:latin typeface="Roboto Slab SemiBold"/>
                <a:ea typeface="Roboto Slab SemiBold"/>
                <a:cs typeface="Roboto Slab SemiBold"/>
                <a:sym typeface="Roboto Slab SemiBold"/>
              </a:defRPr>
            </a:lvl3pPr>
            <a:lvl4pPr marL="2556933" indent="-1185333">
              <a:lnSpc>
                <a:spcPct val="85000"/>
              </a:lnSpc>
              <a:buFontTx/>
              <a:defRPr sz="4000">
                <a:solidFill>
                  <a:srgbClr val="FFFFFF"/>
                </a:solidFill>
                <a:latin typeface="Roboto Slab SemiBold"/>
                <a:ea typeface="Roboto Slab SemiBold"/>
                <a:cs typeface="Roboto Slab SemiBold"/>
                <a:sym typeface="Roboto Slab SemiBold"/>
              </a:defRPr>
            </a:lvl4pPr>
            <a:lvl5pPr marL="3014133" indent="-1185333">
              <a:lnSpc>
                <a:spcPct val="85000"/>
              </a:lnSpc>
              <a:buFontTx/>
              <a:defRPr sz="4000">
                <a:solidFill>
                  <a:srgbClr val="FFFFFF"/>
                </a:solidFill>
                <a:latin typeface="Roboto Slab SemiBold"/>
                <a:ea typeface="Roboto Slab SemiBold"/>
                <a:cs typeface="Roboto Slab SemiBold"/>
                <a:sym typeface="Roboto Slab SemiBold"/>
              </a:defRPr>
            </a:lvl5pPr>
          </a:lstStyle>
          <a:p>
            <a:r>
              <a:t>Section header here.</a:t>
            </a:r>
          </a:p>
          <a:p>
            <a:pPr lvl="1"/>
            <a:endParaRPr/>
          </a:p>
          <a:p>
            <a:pPr lvl="2"/>
            <a:endParaRPr/>
          </a:p>
          <a:p>
            <a:pPr lvl="3"/>
            <a:endParaRPr/>
          </a:p>
          <a:p>
            <a:pPr lvl="4"/>
            <a:endParaRPr/>
          </a:p>
        </p:txBody>
      </p:sp>
      <p:sp>
        <p:nvSpPr>
          <p:cNvPr id="5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Section Slides 05">
    <p:bg>
      <p:bgPr>
        <a:solidFill>
          <a:srgbClr val="00746D"/>
        </a:solidFill>
        <a:effectLst/>
      </p:bgPr>
    </p:bg>
    <p:spTree>
      <p:nvGrpSpPr>
        <p:cNvPr id="1" name=""/>
        <p:cNvGrpSpPr/>
        <p:nvPr/>
      </p:nvGrpSpPr>
      <p:grpSpPr>
        <a:xfrm>
          <a:off x="0" y="0"/>
          <a:ext cx="0" cy="0"/>
          <a:chOff x="0" y="0"/>
          <a:chExt cx="0" cy="0"/>
        </a:xfrm>
      </p:grpSpPr>
      <p:sp>
        <p:nvSpPr>
          <p:cNvPr id="520" name="Body Level One…"/>
          <p:cNvSpPr txBox="1">
            <a:spLocks noGrp="1"/>
          </p:cNvSpPr>
          <p:nvPr>
            <p:ph type="body" sz="quarter" idx="1" hasCustomPrompt="1"/>
          </p:nvPr>
        </p:nvSpPr>
        <p:spPr>
          <a:xfrm>
            <a:off x="1034160" y="4510468"/>
            <a:ext cx="3867151" cy="1200391"/>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vl2pPr marL="1346200" indent="-889000">
              <a:lnSpc>
                <a:spcPct val="85000"/>
              </a:lnSpc>
              <a:buFontTx/>
              <a:defRPr sz="4000">
                <a:solidFill>
                  <a:srgbClr val="FFFFFF"/>
                </a:solidFill>
                <a:latin typeface="Roboto Slab SemiBold"/>
                <a:ea typeface="Roboto Slab SemiBold"/>
                <a:cs typeface="Roboto Slab SemiBold"/>
                <a:sym typeface="Roboto Slab SemiBold"/>
              </a:defRPr>
            </a:lvl2pPr>
            <a:lvl3pPr marL="1981196" indent="-1066796">
              <a:lnSpc>
                <a:spcPct val="85000"/>
              </a:lnSpc>
              <a:buFontTx/>
              <a:defRPr sz="4000">
                <a:solidFill>
                  <a:srgbClr val="FFFFFF"/>
                </a:solidFill>
                <a:latin typeface="Roboto Slab SemiBold"/>
                <a:ea typeface="Roboto Slab SemiBold"/>
                <a:cs typeface="Roboto Slab SemiBold"/>
                <a:sym typeface="Roboto Slab SemiBold"/>
              </a:defRPr>
            </a:lvl3pPr>
            <a:lvl4pPr marL="2556933" indent="-1185333">
              <a:lnSpc>
                <a:spcPct val="85000"/>
              </a:lnSpc>
              <a:buFontTx/>
              <a:defRPr sz="4000">
                <a:solidFill>
                  <a:srgbClr val="FFFFFF"/>
                </a:solidFill>
                <a:latin typeface="Roboto Slab SemiBold"/>
                <a:ea typeface="Roboto Slab SemiBold"/>
                <a:cs typeface="Roboto Slab SemiBold"/>
                <a:sym typeface="Roboto Slab SemiBold"/>
              </a:defRPr>
            </a:lvl4pPr>
            <a:lvl5pPr marL="3014133" indent="-1185333">
              <a:lnSpc>
                <a:spcPct val="85000"/>
              </a:lnSpc>
              <a:buFontTx/>
              <a:defRPr sz="4000">
                <a:solidFill>
                  <a:srgbClr val="FFFFFF"/>
                </a:solidFill>
                <a:latin typeface="Roboto Slab SemiBold"/>
                <a:ea typeface="Roboto Slab SemiBold"/>
                <a:cs typeface="Roboto Slab SemiBold"/>
                <a:sym typeface="Roboto Slab SemiBold"/>
              </a:defRPr>
            </a:lvl5pPr>
          </a:lstStyle>
          <a:p>
            <a:r>
              <a:t>Section header here.</a:t>
            </a:r>
          </a:p>
          <a:p>
            <a:pPr lvl="1"/>
            <a:endParaRPr/>
          </a:p>
          <a:p>
            <a:pPr lvl="2"/>
            <a:endParaRPr/>
          </a:p>
          <a:p>
            <a:pPr lvl="3"/>
            <a:endParaRPr/>
          </a:p>
          <a:p>
            <a:pPr lvl="4"/>
            <a:endParaRPr/>
          </a:p>
        </p:txBody>
      </p:sp>
      <p:sp>
        <p:nvSpPr>
          <p:cNvPr id="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Section Slides 06">
    <p:bg>
      <p:bgPr>
        <a:solidFill>
          <a:srgbClr val="006D68"/>
        </a:solidFill>
        <a:effectLst/>
      </p:bgPr>
    </p:bg>
    <p:spTree>
      <p:nvGrpSpPr>
        <p:cNvPr id="1" name=""/>
        <p:cNvGrpSpPr/>
        <p:nvPr/>
      </p:nvGrpSpPr>
      <p:grpSpPr>
        <a:xfrm>
          <a:off x="0" y="0"/>
          <a:ext cx="0" cy="0"/>
          <a:chOff x="0" y="0"/>
          <a:chExt cx="0" cy="0"/>
        </a:xfrm>
      </p:grpSpPr>
      <p:pic>
        <p:nvPicPr>
          <p:cNvPr id="528" name="Picture 3" descr="Picture 3"/>
          <p:cNvPicPr>
            <a:picLocks noChangeAspect="1"/>
          </p:cNvPicPr>
          <p:nvPr/>
        </p:nvPicPr>
        <p:blipFill>
          <a:blip r:embed="rId2"/>
          <a:srcRect t="15626"/>
          <a:stretch>
            <a:fillRect/>
          </a:stretch>
        </p:blipFill>
        <p:spPr>
          <a:xfrm>
            <a:off x="0" y="0"/>
            <a:ext cx="12192000" cy="6858000"/>
          </a:xfrm>
          <a:prstGeom prst="rect">
            <a:avLst/>
          </a:prstGeom>
          <a:ln w="12700">
            <a:miter lim="400000"/>
          </a:ln>
        </p:spPr>
      </p:pic>
      <p:sp>
        <p:nvSpPr>
          <p:cNvPr id="529" name="Body Level One…"/>
          <p:cNvSpPr txBox="1">
            <a:spLocks noGrp="1"/>
          </p:cNvSpPr>
          <p:nvPr>
            <p:ph type="body" sz="quarter" idx="1" hasCustomPrompt="1"/>
          </p:nvPr>
        </p:nvSpPr>
        <p:spPr>
          <a:xfrm>
            <a:off x="1034160" y="4510468"/>
            <a:ext cx="3867151" cy="1200391"/>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vl2pPr marL="1346200" indent="-889000">
              <a:lnSpc>
                <a:spcPct val="85000"/>
              </a:lnSpc>
              <a:buFontTx/>
              <a:defRPr sz="4000">
                <a:solidFill>
                  <a:srgbClr val="FFFFFF"/>
                </a:solidFill>
                <a:latin typeface="Roboto Slab SemiBold"/>
                <a:ea typeface="Roboto Slab SemiBold"/>
                <a:cs typeface="Roboto Slab SemiBold"/>
                <a:sym typeface="Roboto Slab SemiBold"/>
              </a:defRPr>
            </a:lvl2pPr>
            <a:lvl3pPr marL="1981196" indent="-1066796">
              <a:lnSpc>
                <a:spcPct val="85000"/>
              </a:lnSpc>
              <a:buFontTx/>
              <a:defRPr sz="4000">
                <a:solidFill>
                  <a:srgbClr val="FFFFFF"/>
                </a:solidFill>
                <a:latin typeface="Roboto Slab SemiBold"/>
                <a:ea typeface="Roboto Slab SemiBold"/>
                <a:cs typeface="Roboto Slab SemiBold"/>
                <a:sym typeface="Roboto Slab SemiBold"/>
              </a:defRPr>
            </a:lvl3pPr>
            <a:lvl4pPr marL="2556933" indent="-1185333">
              <a:lnSpc>
                <a:spcPct val="85000"/>
              </a:lnSpc>
              <a:buFontTx/>
              <a:defRPr sz="4000">
                <a:solidFill>
                  <a:srgbClr val="FFFFFF"/>
                </a:solidFill>
                <a:latin typeface="Roboto Slab SemiBold"/>
                <a:ea typeface="Roboto Slab SemiBold"/>
                <a:cs typeface="Roboto Slab SemiBold"/>
                <a:sym typeface="Roboto Slab SemiBold"/>
              </a:defRPr>
            </a:lvl4pPr>
            <a:lvl5pPr marL="3014133" indent="-1185333">
              <a:lnSpc>
                <a:spcPct val="85000"/>
              </a:lnSpc>
              <a:buFontTx/>
              <a:defRPr sz="4000">
                <a:solidFill>
                  <a:srgbClr val="FFFFFF"/>
                </a:solidFill>
                <a:latin typeface="Roboto Slab SemiBold"/>
                <a:ea typeface="Roboto Slab SemiBold"/>
                <a:cs typeface="Roboto Slab SemiBold"/>
                <a:sym typeface="Roboto Slab SemiBold"/>
              </a:defRPr>
            </a:lvl5pPr>
          </a:lstStyle>
          <a:p>
            <a:r>
              <a:t>Section header here.</a:t>
            </a:r>
          </a:p>
          <a:p>
            <a:pPr lvl="1"/>
            <a:endParaRPr/>
          </a:p>
          <a:p>
            <a:pPr lvl="2"/>
            <a:endParaRPr/>
          </a:p>
          <a:p>
            <a:pPr lvl="3"/>
            <a:endParaRPr/>
          </a:p>
          <a:p>
            <a:pPr lvl="4"/>
            <a:endParaRPr/>
          </a:p>
        </p:txBody>
      </p:sp>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_General Slides - About Janison 02">
    <p:spTree>
      <p:nvGrpSpPr>
        <p:cNvPr id="1" name=""/>
        <p:cNvGrpSpPr/>
        <p:nvPr/>
      </p:nvGrpSpPr>
      <p:grpSpPr>
        <a:xfrm>
          <a:off x="0" y="0"/>
          <a:ext cx="0" cy="0"/>
          <a:chOff x="0" y="0"/>
          <a:chExt cx="0" cy="0"/>
        </a:xfrm>
      </p:grpSpPr>
      <p:sp>
        <p:nvSpPr>
          <p:cNvPr id="537" name="Group 3"/>
          <p:cNvSpPr/>
          <p:nvPr/>
        </p:nvSpPr>
        <p:spPr>
          <a:xfrm>
            <a:off x="-3244" y="-92720"/>
            <a:ext cx="6025855" cy="7043440"/>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538" name="TextBox 2"/>
          <p:cNvSpPr txBox="1"/>
          <p:nvPr/>
        </p:nvSpPr>
        <p:spPr>
          <a:xfrm>
            <a:off x="825367" y="1575248"/>
            <a:ext cx="4902982" cy="2574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spcBef>
                <a:spcPts val="900"/>
              </a:spcBef>
              <a:defRPr sz="1200">
                <a:solidFill>
                  <a:srgbClr val="EAE9EB"/>
                </a:solidFill>
              </a:defRPr>
            </a:pPr>
            <a:r>
              <a:t>Our purpose is to improve education outcomes by transforming the assessment experience globally. Founded by a teacher, we understand and support the education industry.</a:t>
            </a:r>
          </a:p>
          <a:p>
            <a:pPr lvl="1">
              <a:lnSpc>
                <a:spcPts val="1900"/>
              </a:lnSpc>
              <a:spcBef>
                <a:spcPts val="500"/>
              </a:spcBef>
              <a:defRPr sz="1200">
                <a:solidFill>
                  <a:srgbClr val="EAE9EB"/>
                </a:solidFill>
              </a:defRPr>
            </a:pPr>
            <a:r>
              <a:t>Our technology opens possibilities for accessible, dynamic education delivery in school and business environments, and our assessment content amplifies the impact of traditional teaching.</a:t>
            </a:r>
          </a:p>
          <a:p>
            <a:pPr lvl="1">
              <a:lnSpc>
                <a:spcPts val="1900"/>
              </a:lnSpc>
              <a:spcBef>
                <a:spcPts val="300"/>
              </a:spcBef>
              <a:defRPr sz="1200">
                <a:solidFill>
                  <a:srgbClr val="EAE9EB"/>
                </a:solidFill>
              </a:defRPr>
            </a:pPr>
            <a:r>
              <a:t>Each year, we deliver:</a:t>
            </a:r>
          </a:p>
          <a:p>
            <a:pPr marL="209214" lvl="1" indent="-120315">
              <a:lnSpc>
                <a:spcPts val="1900"/>
              </a:lnSpc>
              <a:buSzPct val="100000"/>
              <a:buChar char="•"/>
              <a:defRPr sz="1200">
                <a:solidFill>
                  <a:srgbClr val="EAE9EB"/>
                </a:solidFill>
                <a:latin typeface="Open Sans SemiBold"/>
                <a:ea typeface="Open Sans SemiBold"/>
                <a:cs typeface="Open Sans SemiBold"/>
                <a:sym typeface="Open Sans SemiBold"/>
              </a:defRPr>
            </a:pPr>
            <a:r>
              <a:t>9M+ </a:t>
            </a:r>
            <a:r>
              <a:rPr>
                <a:latin typeface="+mj-lt"/>
                <a:ea typeface="+mj-ea"/>
                <a:cs typeface="+mj-cs"/>
                <a:sym typeface="Open Sans Light"/>
              </a:rPr>
              <a:t>tests</a:t>
            </a:r>
          </a:p>
          <a:p>
            <a:pPr marL="209214" lvl="1" indent="-120315">
              <a:lnSpc>
                <a:spcPts val="1900"/>
              </a:lnSpc>
              <a:buSzPct val="100000"/>
              <a:buChar char="•"/>
              <a:defRPr sz="1200">
                <a:solidFill>
                  <a:srgbClr val="EAE9EB"/>
                </a:solidFill>
                <a:latin typeface="Open Sans SemiBold"/>
                <a:ea typeface="Open Sans SemiBold"/>
                <a:cs typeface="Open Sans SemiBold"/>
                <a:sym typeface="Open Sans SemiBold"/>
              </a:defRPr>
            </a:pPr>
            <a:r>
              <a:t>350,000</a:t>
            </a:r>
            <a:r>
              <a:rPr>
                <a:latin typeface="+mj-lt"/>
                <a:ea typeface="+mj-ea"/>
                <a:cs typeface="+mj-cs"/>
                <a:sym typeface="Open Sans Light"/>
              </a:rPr>
              <a:t> premium competition entries </a:t>
            </a:r>
          </a:p>
          <a:p>
            <a:pPr marL="209214" lvl="1" indent="-120315">
              <a:lnSpc>
                <a:spcPts val="1900"/>
              </a:lnSpc>
              <a:buSzPct val="100000"/>
              <a:buChar char="•"/>
              <a:defRPr sz="1200">
                <a:solidFill>
                  <a:srgbClr val="EAE9EB"/>
                </a:solidFill>
                <a:latin typeface="Open Sans SemiBold"/>
                <a:ea typeface="Open Sans SemiBold"/>
                <a:cs typeface="Open Sans SemiBold"/>
                <a:sym typeface="Open Sans SemiBold"/>
              </a:defRPr>
            </a:pPr>
            <a:r>
              <a:t>5M</a:t>
            </a:r>
            <a:r>
              <a:rPr>
                <a:latin typeface="+mj-lt"/>
                <a:ea typeface="+mj-ea"/>
                <a:cs typeface="+mj-cs"/>
                <a:sym typeface="Open Sans Light"/>
              </a:rPr>
              <a:t> student experiences </a:t>
            </a:r>
          </a:p>
        </p:txBody>
      </p:sp>
      <p:pic>
        <p:nvPicPr>
          <p:cNvPr id="539" name="Picture 8" descr="Picture 8"/>
          <p:cNvPicPr>
            <a:picLocks noChangeAspect="1"/>
          </p:cNvPicPr>
          <p:nvPr/>
        </p:nvPicPr>
        <p:blipFill>
          <a:blip r:embed="rId2"/>
          <a:stretch>
            <a:fillRect/>
          </a:stretch>
        </p:blipFill>
        <p:spPr>
          <a:xfrm>
            <a:off x="6019800" y="1"/>
            <a:ext cx="6172200" cy="6858001"/>
          </a:xfrm>
          <a:prstGeom prst="rect">
            <a:avLst/>
          </a:prstGeom>
          <a:ln w="12700">
            <a:miter lim="400000"/>
          </a:ln>
        </p:spPr>
      </p:pic>
      <p:sp>
        <p:nvSpPr>
          <p:cNvPr id="540" name="Rectangle"/>
          <p:cNvSpPr/>
          <p:nvPr/>
        </p:nvSpPr>
        <p:spPr>
          <a:xfrm>
            <a:off x="6007100" y="-101600"/>
            <a:ext cx="421093" cy="7035204"/>
          </a:xfrm>
          <a:prstGeom prst="rect">
            <a:avLst/>
          </a:prstGeom>
          <a:solidFill>
            <a:srgbClr val="2E6B68">
              <a:alpha val="57028"/>
            </a:srgbClr>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541" name="Rectangle"/>
          <p:cNvSpPr/>
          <p:nvPr/>
        </p:nvSpPr>
        <p:spPr>
          <a:xfrm>
            <a:off x="6370646" y="-91623"/>
            <a:ext cx="88378" cy="7035204"/>
          </a:xfrm>
          <a:prstGeom prst="rect">
            <a:avLst/>
          </a:prstGeom>
          <a:solidFill>
            <a:srgbClr val="69B181"/>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542" name="TextBox 7"/>
          <p:cNvSpPr txBox="1"/>
          <p:nvPr/>
        </p:nvSpPr>
        <p:spPr>
          <a:xfrm>
            <a:off x="861295" y="4663027"/>
            <a:ext cx="2023532" cy="15215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2000"/>
              </a:lnSpc>
              <a:defRPr sz="1300">
                <a:solidFill>
                  <a:srgbClr val="B1E4E3"/>
                </a:solidFill>
                <a:latin typeface="Open Sans Regular"/>
                <a:ea typeface="Open Sans Regular"/>
                <a:cs typeface="Open Sans Regular"/>
                <a:sym typeface="Open Sans Regular"/>
              </a:defRPr>
            </a:pPr>
            <a:r>
              <a:t>In 2022, Janison operates in 117 countries, with teams across Australia, New Zealand, Singapore, Europe and the United Kingdom.</a:t>
            </a:r>
          </a:p>
        </p:txBody>
      </p:sp>
      <p:pic>
        <p:nvPicPr>
          <p:cNvPr id="543" name="Object 5" descr="Object 5"/>
          <p:cNvPicPr>
            <a:picLocks noChangeAspect="1"/>
          </p:cNvPicPr>
          <p:nvPr/>
        </p:nvPicPr>
        <p:blipFill>
          <a:blip r:embed="rId3"/>
          <a:stretch>
            <a:fillRect/>
          </a:stretch>
        </p:blipFill>
        <p:spPr>
          <a:xfrm>
            <a:off x="3004315" y="4733109"/>
            <a:ext cx="2637667" cy="1381318"/>
          </a:xfrm>
          <a:prstGeom prst="rect">
            <a:avLst/>
          </a:prstGeom>
          <a:ln w="12700">
            <a:miter lim="400000"/>
          </a:ln>
        </p:spPr>
      </p:pic>
      <p:sp>
        <p:nvSpPr>
          <p:cNvPr id="544"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545" name="TextBox 1"/>
          <p:cNvSpPr txBox="1"/>
          <p:nvPr/>
        </p:nvSpPr>
        <p:spPr>
          <a:xfrm>
            <a:off x="825368" y="790531"/>
            <a:ext cx="5324088" cy="482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ct val="150000"/>
              </a:lnSpc>
              <a:defRPr sz="2800">
                <a:solidFill>
                  <a:srgbClr val="FFFFFF"/>
                </a:solidFill>
                <a:latin typeface="Roboto Slab SemiBold"/>
                <a:ea typeface="Roboto Slab SemiBold"/>
                <a:cs typeface="Roboto Slab SemiBold"/>
                <a:sym typeface="Roboto Slab SemiBold"/>
              </a:defRPr>
            </a:pPr>
            <a:r>
              <a:t>About Janison</a:t>
            </a:r>
            <a:r>
              <a:rPr b="1">
                <a:solidFill>
                  <a:srgbClr val="37C285"/>
                </a:solidFill>
                <a:latin typeface="Open Sans Semibold"/>
                <a:ea typeface="Open Sans Semibold"/>
                <a:cs typeface="Open Sans Semibold"/>
                <a:sym typeface="Open Sans Semibold"/>
              </a:rPr>
              <a:t>.</a:t>
            </a:r>
          </a:p>
        </p:txBody>
      </p:sp>
      <p:sp>
        <p:nvSpPr>
          <p:cNvPr id="5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Section Slides 07">
    <p:bg>
      <p:bgPr>
        <a:solidFill>
          <a:srgbClr val="006D68"/>
        </a:solidFill>
        <a:effectLst/>
      </p:bgPr>
    </p:bg>
    <p:spTree>
      <p:nvGrpSpPr>
        <p:cNvPr id="1" name=""/>
        <p:cNvGrpSpPr/>
        <p:nvPr/>
      </p:nvGrpSpPr>
      <p:grpSpPr>
        <a:xfrm>
          <a:off x="0" y="0"/>
          <a:ext cx="0" cy="0"/>
          <a:chOff x="0" y="0"/>
          <a:chExt cx="0" cy="0"/>
        </a:xfrm>
      </p:grpSpPr>
      <p:pic>
        <p:nvPicPr>
          <p:cNvPr id="553" name="Picture 3" descr="Picture 3"/>
          <p:cNvPicPr>
            <a:picLocks noChangeAspect="1"/>
          </p:cNvPicPr>
          <p:nvPr/>
        </p:nvPicPr>
        <p:blipFill>
          <a:blip r:embed="rId2"/>
          <a:srcRect t="15626"/>
          <a:stretch>
            <a:fillRect/>
          </a:stretch>
        </p:blipFill>
        <p:spPr>
          <a:xfrm>
            <a:off x="0" y="0"/>
            <a:ext cx="12192000" cy="6858000"/>
          </a:xfrm>
          <a:prstGeom prst="rect">
            <a:avLst/>
          </a:prstGeom>
          <a:ln w="12700">
            <a:miter lim="400000"/>
          </a:ln>
        </p:spPr>
      </p:pic>
      <p:pic>
        <p:nvPicPr>
          <p:cNvPr id="554" name="Graphic 2" descr="Graphic 2"/>
          <p:cNvPicPr>
            <a:picLocks noChangeAspect="1"/>
          </p:cNvPicPr>
          <p:nvPr/>
        </p:nvPicPr>
        <p:blipFill>
          <a:blip r:embed="rId3"/>
          <a:stretch>
            <a:fillRect/>
          </a:stretch>
        </p:blipFill>
        <p:spPr>
          <a:xfrm>
            <a:off x="10691086" y="-38100"/>
            <a:ext cx="1156241" cy="1401270"/>
          </a:xfrm>
          <a:prstGeom prst="rect">
            <a:avLst/>
          </a:prstGeom>
          <a:ln w="12700">
            <a:miter lim="400000"/>
          </a:ln>
        </p:spPr>
      </p:pic>
      <p:sp>
        <p:nvSpPr>
          <p:cNvPr id="555" name="Body Level One…"/>
          <p:cNvSpPr txBox="1">
            <a:spLocks noGrp="1"/>
          </p:cNvSpPr>
          <p:nvPr>
            <p:ph type="body" sz="quarter" idx="1" hasCustomPrompt="1"/>
          </p:nvPr>
        </p:nvSpPr>
        <p:spPr>
          <a:xfrm>
            <a:off x="1034160" y="4510468"/>
            <a:ext cx="3867151" cy="1200391"/>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vl2pPr marL="1346200" indent="-889000">
              <a:lnSpc>
                <a:spcPct val="85000"/>
              </a:lnSpc>
              <a:buFontTx/>
              <a:defRPr sz="4000">
                <a:solidFill>
                  <a:srgbClr val="FFFFFF"/>
                </a:solidFill>
                <a:latin typeface="Roboto Slab SemiBold"/>
                <a:ea typeface="Roboto Slab SemiBold"/>
                <a:cs typeface="Roboto Slab SemiBold"/>
                <a:sym typeface="Roboto Slab SemiBold"/>
              </a:defRPr>
            </a:lvl2pPr>
            <a:lvl3pPr marL="1981196" indent="-1066796">
              <a:lnSpc>
                <a:spcPct val="85000"/>
              </a:lnSpc>
              <a:buFontTx/>
              <a:defRPr sz="4000">
                <a:solidFill>
                  <a:srgbClr val="FFFFFF"/>
                </a:solidFill>
                <a:latin typeface="Roboto Slab SemiBold"/>
                <a:ea typeface="Roboto Slab SemiBold"/>
                <a:cs typeface="Roboto Slab SemiBold"/>
                <a:sym typeface="Roboto Slab SemiBold"/>
              </a:defRPr>
            </a:lvl3pPr>
            <a:lvl4pPr marL="2556933" indent="-1185333">
              <a:lnSpc>
                <a:spcPct val="85000"/>
              </a:lnSpc>
              <a:buFontTx/>
              <a:defRPr sz="4000">
                <a:solidFill>
                  <a:srgbClr val="FFFFFF"/>
                </a:solidFill>
                <a:latin typeface="Roboto Slab SemiBold"/>
                <a:ea typeface="Roboto Slab SemiBold"/>
                <a:cs typeface="Roboto Slab SemiBold"/>
                <a:sym typeface="Roboto Slab SemiBold"/>
              </a:defRPr>
            </a:lvl4pPr>
            <a:lvl5pPr marL="3014133" indent="-1185333">
              <a:lnSpc>
                <a:spcPct val="85000"/>
              </a:lnSpc>
              <a:buFontTx/>
              <a:defRPr sz="4000">
                <a:solidFill>
                  <a:srgbClr val="FFFFFF"/>
                </a:solidFill>
                <a:latin typeface="Roboto Slab SemiBold"/>
                <a:ea typeface="Roboto Slab SemiBold"/>
                <a:cs typeface="Roboto Slab SemiBold"/>
                <a:sym typeface="Roboto Slab SemiBold"/>
              </a:defRPr>
            </a:lvl5pPr>
          </a:lstStyle>
          <a:p>
            <a:r>
              <a:t>Section header here.</a:t>
            </a:r>
          </a:p>
          <a:p>
            <a:pPr lvl="1"/>
            <a:endParaRPr/>
          </a:p>
          <a:p>
            <a:pPr lvl="2"/>
            <a:endParaRPr/>
          </a:p>
          <a:p>
            <a:pPr lvl="3"/>
            <a:endParaRPr/>
          </a:p>
          <a:p>
            <a:pPr lvl="4"/>
            <a:endParaRPr/>
          </a:p>
        </p:txBody>
      </p:sp>
      <p:sp>
        <p:nvSpPr>
          <p:cNvPr id="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Section Slides 08">
    <p:bg>
      <p:bgPr>
        <a:solidFill>
          <a:srgbClr val="006D68"/>
        </a:solidFill>
        <a:effectLst/>
      </p:bgPr>
    </p:bg>
    <p:spTree>
      <p:nvGrpSpPr>
        <p:cNvPr id="1" name=""/>
        <p:cNvGrpSpPr/>
        <p:nvPr/>
      </p:nvGrpSpPr>
      <p:grpSpPr>
        <a:xfrm>
          <a:off x="0" y="0"/>
          <a:ext cx="0" cy="0"/>
          <a:chOff x="0" y="0"/>
          <a:chExt cx="0" cy="0"/>
        </a:xfrm>
      </p:grpSpPr>
      <p:pic>
        <p:nvPicPr>
          <p:cNvPr id="563" name="Picture 3" descr="Picture 3"/>
          <p:cNvPicPr>
            <a:picLocks noChangeAspect="1"/>
          </p:cNvPicPr>
          <p:nvPr/>
        </p:nvPicPr>
        <p:blipFill>
          <a:blip r:embed="rId2"/>
          <a:srcRect t="15626"/>
          <a:stretch>
            <a:fillRect/>
          </a:stretch>
        </p:blipFill>
        <p:spPr>
          <a:xfrm>
            <a:off x="0" y="0"/>
            <a:ext cx="12192000" cy="6858000"/>
          </a:xfrm>
          <a:prstGeom prst="rect">
            <a:avLst/>
          </a:prstGeom>
          <a:ln w="12700">
            <a:miter lim="400000"/>
          </a:ln>
        </p:spPr>
      </p:pic>
      <p:sp>
        <p:nvSpPr>
          <p:cNvPr id="564" name="Rectangle 2"/>
          <p:cNvSpPr/>
          <p:nvPr/>
        </p:nvSpPr>
        <p:spPr>
          <a:xfrm>
            <a:off x="0" y="4502151"/>
            <a:ext cx="4648200" cy="1155701"/>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565" name="Body Level One…"/>
          <p:cNvSpPr txBox="1">
            <a:spLocks noGrp="1"/>
          </p:cNvSpPr>
          <p:nvPr>
            <p:ph type="body" sz="quarter" idx="1"/>
          </p:nvPr>
        </p:nvSpPr>
        <p:spPr>
          <a:xfrm>
            <a:off x="641350" y="4697605"/>
            <a:ext cx="1748409" cy="72773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66" name="TextBox 4"/>
          <p:cNvSpPr txBox="1">
            <a:spLocks noGrp="1"/>
          </p:cNvSpPr>
          <p:nvPr>
            <p:ph type="body" sz="quarter" idx="21"/>
          </p:nvPr>
        </p:nvSpPr>
        <p:spPr>
          <a:xfrm>
            <a:off x="2100838" y="4697605"/>
            <a:ext cx="1748410" cy="727731"/>
          </a:xfrm>
          <a:prstGeom prst="rect">
            <a:avLst/>
          </a:prstGeom>
        </p:spPr>
        <p:txBody>
          <a:bodyPr lIns="0" tIns="0" rIns="0" bIns="0">
            <a:normAutofit/>
          </a:bodyPr>
          <a:lstStyle/>
          <a:p>
            <a:pPr marL="0" lvl="1" indent="457200">
              <a:lnSpc>
                <a:spcPts val="1900"/>
              </a:lnSpc>
              <a:spcBef>
                <a:spcPts val="0"/>
              </a:spcBef>
              <a:buSzTx/>
              <a:buFontTx/>
              <a:buNone/>
              <a:defRPr sz="1400"/>
            </a:pPr>
            <a:endParaRPr/>
          </a:p>
        </p:txBody>
      </p:sp>
      <p:sp>
        <p:nvSpPr>
          <p:cNvPr id="567" name="Straight Connector 6"/>
          <p:cNvSpPr/>
          <p:nvPr/>
        </p:nvSpPr>
        <p:spPr>
          <a:xfrm>
            <a:off x="714244" y="5332845"/>
            <a:ext cx="305947" cy="2"/>
          </a:xfrm>
          <a:prstGeom prst="line">
            <a:avLst/>
          </a:prstGeom>
          <a:ln w="41275">
            <a:solidFill>
              <a:srgbClr val="37C285"/>
            </a:solidFill>
            <a:miter/>
          </a:ln>
        </p:spPr>
        <p:txBody>
          <a:bodyPr lIns="45718" tIns="45718" rIns="45718" bIns="45718"/>
          <a:lstStyle/>
          <a:p>
            <a:endParaRPr/>
          </a:p>
        </p:txBody>
      </p:sp>
      <p:sp>
        <p:nvSpPr>
          <p:cNvPr id="568" name="Text Placeholder 2"/>
          <p:cNvSpPr>
            <a:spLocks noGrp="1"/>
          </p:cNvSpPr>
          <p:nvPr>
            <p:ph type="body" sz="quarter" idx="22" hasCustomPrompt="1"/>
          </p:nvPr>
        </p:nvSpPr>
        <p:spPr>
          <a:xfrm>
            <a:off x="1034160" y="793503"/>
            <a:ext cx="3867151" cy="1452473"/>
          </a:xfrm>
          <a:prstGeom prst="rect">
            <a:avLst/>
          </a:prstGeom>
        </p:spPr>
        <p:txBody>
          <a:bodyPr>
            <a:normAutofit/>
          </a:bodyPr>
          <a:lstStyle>
            <a:lvl1pPr marL="0" indent="0">
              <a:lnSpc>
                <a:spcPct val="85000"/>
              </a:lnSpc>
              <a:buSzTx/>
              <a:buFontTx/>
              <a:buNone/>
              <a:defRPr sz="4000">
                <a:solidFill>
                  <a:srgbClr val="FFFFFF"/>
                </a:solidFill>
                <a:latin typeface="Roboto Slab SemiBold"/>
                <a:ea typeface="Roboto Slab SemiBold"/>
                <a:cs typeface="Roboto Slab SemiBold"/>
                <a:sym typeface="Roboto Slab SemiBold"/>
              </a:defRPr>
            </a:lvl1pPr>
          </a:lstStyle>
          <a:p>
            <a:r>
              <a:t>Section  header here.</a:t>
            </a:r>
          </a:p>
        </p:txBody>
      </p:sp>
      <p:sp>
        <p:nvSpPr>
          <p:cNvPr id="5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 Janison 04">
    <p:spTree>
      <p:nvGrpSpPr>
        <p:cNvPr id="1" name=""/>
        <p:cNvGrpSpPr/>
        <p:nvPr/>
      </p:nvGrpSpPr>
      <p:grpSpPr>
        <a:xfrm>
          <a:off x="0" y="0"/>
          <a:ext cx="0" cy="0"/>
          <a:chOff x="0" y="0"/>
          <a:chExt cx="0" cy="0"/>
        </a:xfrm>
      </p:grpSpPr>
      <p:pic>
        <p:nvPicPr>
          <p:cNvPr id="57" name="Picture 6" descr="Picture 6"/>
          <p:cNvPicPr>
            <a:picLocks noChangeAspect="1"/>
          </p:cNvPicPr>
          <p:nvPr/>
        </p:nvPicPr>
        <p:blipFill>
          <a:blip r:embed="rId2"/>
          <a:srcRect l="1757" t="4471" r="1806" b="13310"/>
          <a:stretch>
            <a:fillRect/>
          </a:stretch>
        </p:blipFill>
        <p:spPr>
          <a:xfrm rot="21570000" flipH="1">
            <a:off x="-29841" y="-53067"/>
            <a:ext cx="12251533" cy="6963967"/>
          </a:xfrm>
          <a:custGeom>
            <a:avLst/>
            <a:gdLst/>
            <a:ahLst/>
            <a:cxnLst>
              <a:cxn ang="0">
                <a:pos x="wd2" y="hd2"/>
              </a:cxn>
              <a:cxn ang="5400000">
                <a:pos x="wd2" y="hd2"/>
              </a:cxn>
              <a:cxn ang="10800000">
                <a:pos x="wd2" y="hd2"/>
              </a:cxn>
              <a:cxn ang="16200000">
                <a:pos x="wd2" y="hd2"/>
              </a:cxn>
            </a:cxnLst>
            <a:rect l="0" t="0" r="r" b="b"/>
            <a:pathLst>
              <a:path w="21600" h="21600" extrusionOk="0">
                <a:moveTo>
                  <a:pt x="21494" y="0"/>
                </a:moveTo>
                <a:lnTo>
                  <a:pt x="0" y="330"/>
                </a:lnTo>
                <a:lnTo>
                  <a:pt x="106" y="21600"/>
                </a:lnTo>
                <a:lnTo>
                  <a:pt x="21600" y="21270"/>
                </a:lnTo>
                <a:lnTo>
                  <a:pt x="21494" y="0"/>
                </a:lnTo>
                <a:close/>
              </a:path>
            </a:pathLst>
          </a:custGeom>
          <a:ln w="12700">
            <a:miter lim="400000"/>
          </a:ln>
        </p:spPr>
      </p:pic>
      <p:sp>
        <p:nvSpPr>
          <p:cNvPr id="58"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59" name="Picture 9" descr="Picture 9"/>
          <p:cNvPicPr>
            <a:picLocks noChangeAspect="1"/>
          </p:cNvPicPr>
          <p:nvPr/>
        </p:nvPicPr>
        <p:blipFill>
          <a:blip r:embed="rId3"/>
          <a:stretch>
            <a:fillRect/>
          </a:stretch>
        </p:blipFill>
        <p:spPr>
          <a:xfrm>
            <a:off x="1076652" y="3835925"/>
            <a:ext cx="1417692" cy="335224"/>
          </a:xfrm>
          <a:prstGeom prst="rect">
            <a:avLst/>
          </a:prstGeom>
          <a:ln w="12700">
            <a:miter lim="400000"/>
          </a:ln>
        </p:spPr>
      </p:pic>
      <p:pic>
        <p:nvPicPr>
          <p:cNvPr id="60"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61"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6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General Slides - About Janison 01">
    <p:spTree>
      <p:nvGrpSpPr>
        <p:cNvPr id="1" name=""/>
        <p:cNvGrpSpPr/>
        <p:nvPr/>
      </p:nvGrpSpPr>
      <p:grpSpPr>
        <a:xfrm>
          <a:off x="0" y="0"/>
          <a:ext cx="0" cy="0"/>
          <a:chOff x="0" y="0"/>
          <a:chExt cx="0" cy="0"/>
        </a:xfrm>
      </p:grpSpPr>
      <p:sp>
        <p:nvSpPr>
          <p:cNvPr id="576" name="TextBox 1"/>
          <p:cNvSpPr txBox="1"/>
          <p:nvPr/>
        </p:nvSpPr>
        <p:spPr>
          <a:xfrm>
            <a:off x="825368" y="790531"/>
            <a:ext cx="5324088" cy="482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ct val="150000"/>
              </a:lnSpc>
              <a:defRPr sz="2800">
                <a:solidFill>
                  <a:srgbClr val="006D68"/>
                </a:solidFill>
                <a:latin typeface="Roboto Slab SemiBold"/>
                <a:ea typeface="Roboto Slab SemiBold"/>
                <a:cs typeface="Roboto Slab SemiBold"/>
                <a:sym typeface="Roboto Slab SemiBold"/>
              </a:defRPr>
            </a:pPr>
            <a:r>
              <a:t>About Janison</a:t>
            </a:r>
            <a:r>
              <a:rPr b="1">
                <a:solidFill>
                  <a:srgbClr val="37C285"/>
                </a:solidFill>
                <a:latin typeface="Open Sans Semibold"/>
                <a:ea typeface="Open Sans Semibold"/>
                <a:cs typeface="Open Sans Semibold"/>
                <a:sym typeface="Open Sans Semibold"/>
              </a:rPr>
              <a:t>.</a:t>
            </a:r>
          </a:p>
        </p:txBody>
      </p:sp>
      <p:sp>
        <p:nvSpPr>
          <p:cNvPr id="577" name="TextBox 2"/>
          <p:cNvSpPr txBox="1"/>
          <p:nvPr/>
        </p:nvSpPr>
        <p:spPr>
          <a:xfrm>
            <a:off x="825368" y="1638748"/>
            <a:ext cx="4919287" cy="25998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spcBef>
                <a:spcPts val="900"/>
              </a:spcBef>
              <a:defRPr sz="1200"/>
            </a:pPr>
            <a:r>
              <a:t>Our purpose is to improve education outcomes by transforming the assessment experience globally. Founded by a teacher, we understand and support the education industry.</a:t>
            </a:r>
          </a:p>
          <a:p>
            <a:pPr lvl="1">
              <a:lnSpc>
                <a:spcPts val="1900"/>
              </a:lnSpc>
              <a:spcBef>
                <a:spcPts val="500"/>
              </a:spcBef>
              <a:defRPr sz="1200"/>
            </a:pPr>
            <a:r>
              <a:t>Our technology opens possibilities for accessible, dynamic education delivery in school and business environments, and our assessment content amplifies the impact of traditional teaching.</a:t>
            </a:r>
          </a:p>
          <a:p>
            <a:pPr lvl="1">
              <a:lnSpc>
                <a:spcPts val="1900"/>
              </a:lnSpc>
              <a:spcBef>
                <a:spcPts val="500"/>
              </a:spcBef>
              <a:defRPr sz="1200"/>
            </a:pPr>
            <a:r>
              <a:t>Each year, we deliver:</a:t>
            </a:r>
          </a:p>
          <a:p>
            <a:pPr marL="209214" lvl="1" indent="-120315">
              <a:lnSpc>
                <a:spcPts val="1900"/>
              </a:lnSpc>
              <a:buSzPct val="100000"/>
              <a:buChar char="•"/>
              <a:defRPr sz="1200" b="1">
                <a:latin typeface="Open Sans SemiBold"/>
                <a:ea typeface="Open Sans SemiBold"/>
                <a:cs typeface="Open Sans SemiBold"/>
                <a:sym typeface="Open Sans SemiBold"/>
              </a:defRPr>
            </a:pPr>
            <a:r>
              <a:t>9M+ </a:t>
            </a:r>
            <a:r>
              <a:rPr b="0">
                <a:latin typeface="+mj-lt"/>
                <a:ea typeface="+mj-ea"/>
                <a:cs typeface="+mj-cs"/>
                <a:sym typeface="Open Sans Light"/>
              </a:rPr>
              <a:t>tests</a:t>
            </a:r>
          </a:p>
          <a:p>
            <a:pPr marL="209214" lvl="1" indent="-120315">
              <a:lnSpc>
                <a:spcPts val="1900"/>
              </a:lnSpc>
              <a:buSzPct val="100000"/>
              <a:buChar char="•"/>
              <a:defRPr sz="1200" b="1">
                <a:latin typeface="Open Sans SemiBold"/>
                <a:ea typeface="Open Sans SemiBold"/>
                <a:cs typeface="Open Sans SemiBold"/>
                <a:sym typeface="Open Sans SemiBold"/>
              </a:defRPr>
            </a:pPr>
            <a:r>
              <a:t>350,000</a:t>
            </a:r>
            <a:r>
              <a:rPr b="0"/>
              <a:t> </a:t>
            </a:r>
            <a:r>
              <a:rPr b="0">
                <a:latin typeface="+mj-lt"/>
                <a:ea typeface="+mj-ea"/>
                <a:cs typeface="+mj-cs"/>
                <a:sym typeface="Open Sans Light"/>
              </a:rPr>
              <a:t>premium competition entries </a:t>
            </a:r>
          </a:p>
          <a:p>
            <a:pPr marL="209214" lvl="1" indent="-120315">
              <a:lnSpc>
                <a:spcPts val="1900"/>
              </a:lnSpc>
              <a:buSzPct val="100000"/>
              <a:buChar char="•"/>
              <a:defRPr sz="1200" b="1">
                <a:latin typeface="Open Sans SemiBold"/>
                <a:ea typeface="Open Sans SemiBold"/>
                <a:cs typeface="Open Sans SemiBold"/>
                <a:sym typeface="Open Sans SemiBold"/>
              </a:defRPr>
            </a:pPr>
            <a:r>
              <a:t>5M</a:t>
            </a:r>
            <a:r>
              <a:rPr b="0">
                <a:latin typeface="+mj-lt"/>
                <a:ea typeface="+mj-ea"/>
                <a:cs typeface="+mj-cs"/>
                <a:sym typeface="Open Sans Light"/>
              </a:rPr>
              <a:t> student experiences </a:t>
            </a:r>
          </a:p>
        </p:txBody>
      </p:sp>
      <p:grpSp>
        <p:nvGrpSpPr>
          <p:cNvPr id="582" name="Group 3"/>
          <p:cNvGrpSpPr/>
          <p:nvPr/>
        </p:nvGrpSpPr>
        <p:grpSpPr>
          <a:xfrm>
            <a:off x="-3244" y="4433958"/>
            <a:ext cx="5749997" cy="1936075"/>
            <a:chOff x="0" y="0"/>
            <a:chExt cx="5749995" cy="1936074"/>
          </a:xfrm>
        </p:grpSpPr>
        <p:grpSp>
          <p:nvGrpSpPr>
            <p:cNvPr id="580" name="Group 4"/>
            <p:cNvGrpSpPr/>
            <p:nvPr/>
          </p:nvGrpSpPr>
          <p:grpSpPr>
            <a:xfrm>
              <a:off x="-1" y="-1"/>
              <a:ext cx="5749997" cy="1936076"/>
              <a:chOff x="0" y="0"/>
              <a:chExt cx="5749995" cy="1936074"/>
            </a:xfrm>
          </p:grpSpPr>
          <p:sp>
            <p:nvSpPr>
              <p:cNvPr id="578" name="Rectangle 6"/>
              <p:cNvSpPr/>
              <p:nvPr/>
            </p:nvSpPr>
            <p:spPr>
              <a:xfrm>
                <a:off x="-1" y="-1"/>
                <a:ext cx="5749997" cy="1936076"/>
              </a:xfrm>
              <a:prstGeom prst="rect">
                <a:avLst/>
              </a:prstGeom>
              <a:solidFill>
                <a:srgbClr val="006D68"/>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579" name="TextBox 7"/>
              <p:cNvSpPr txBox="1"/>
              <p:nvPr/>
            </p:nvSpPr>
            <p:spPr>
              <a:xfrm>
                <a:off x="864538" y="216071"/>
                <a:ext cx="2023533" cy="152157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t">
                <a:spAutoFit/>
              </a:bodyPr>
              <a:lstStyle/>
              <a:p>
                <a:pPr lvl="1">
                  <a:lnSpc>
                    <a:spcPts val="2000"/>
                  </a:lnSpc>
                  <a:defRPr sz="1300">
                    <a:solidFill>
                      <a:srgbClr val="B1E4E3"/>
                    </a:solidFill>
                    <a:latin typeface="Open Sans Regular"/>
                    <a:ea typeface="Open Sans Regular"/>
                    <a:cs typeface="Open Sans Regular"/>
                    <a:sym typeface="Open Sans Regular"/>
                  </a:defRPr>
                </a:pPr>
                <a:r>
                  <a:t>In 2023, Janison operates in 117 countries, with teams across Australia, New Zealand, Singapore, Europe and the United Kingdom.</a:t>
                </a:r>
              </a:p>
            </p:txBody>
          </p:sp>
        </p:grpSp>
        <p:pic>
          <p:nvPicPr>
            <p:cNvPr id="581" name="Object 5" descr="Object 5"/>
            <p:cNvPicPr>
              <a:picLocks noChangeAspect="1"/>
            </p:cNvPicPr>
            <p:nvPr/>
          </p:nvPicPr>
          <p:blipFill>
            <a:blip r:embed="rId2"/>
            <a:stretch>
              <a:fillRect/>
            </a:stretch>
          </p:blipFill>
          <p:spPr>
            <a:xfrm>
              <a:off x="2829673" y="307525"/>
              <a:ext cx="2883434" cy="1510024"/>
            </a:xfrm>
            <a:prstGeom prst="rect">
              <a:avLst/>
            </a:prstGeom>
            <a:ln w="12700" cap="flat">
              <a:noFill/>
              <a:miter lim="400000"/>
            </a:ln>
            <a:effectLst/>
          </p:spPr>
        </p:pic>
      </p:grpSp>
      <p:pic>
        <p:nvPicPr>
          <p:cNvPr id="583" name="Picture 8" descr="Picture 8"/>
          <p:cNvPicPr>
            <a:picLocks noChangeAspect="1"/>
          </p:cNvPicPr>
          <p:nvPr/>
        </p:nvPicPr>
        <p:blipFill>
          <a:blip r:embed="rId3"/>
          <a:stretch>
            <a:fillRect/>
          </a:stretch>
        </p:blipFill>
        <p:spPr>
          <a:xfrm>
            <a:off x="6019800" y="1"/>
            <a:ext cx="6172200" cy="6858001"/>
          </a:xfrm>
          <a:prstGeom prst="rect">
            <a:avLst/>
          </a:prstGeom>
          <a:ln w="12700">
            <a:miter lim="400000"/>
          </a:ln>
        </p:spPr>
      </p:pic>
      <p:sp>
        <p:nvSpPr>
          <p:cNvPr id="584"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5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General Slides - About Janison 02">
    <p:spTree>
      <p:nvGrpSpPr>
        <p:cNvPr id="1" name=""/>
        <p:cNvGrpSpPr/>
        <p:nvPr/>
      </p:nvGrpSpPr>
      <p:grpSpPr>
        <a:xfrm>
          <a:off x="0" y="0"/>
          <a:ext cx="0" cy="0"/>
          <a:chOff x="0" y="0"/>
          <a:chExt cx="0" cy="0"/>
        </a:xfrm>
      </p:grpSpPr>
      <p:sp>
        <p:nvSpPr>
          <p:cNvPr id="592" name="Group 3"/>
          <p:cNvSpPr/>
          <p:nvPr/>
        </p:nvSpPr>
        <p:spPr>
          <a:xfrm>
            <a:off x="-3244" y="-92720"/>
            <a:ext cx="6025855" cy="7043440"/>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593" name="TextBox 2"/>
          <p:cNvSpPr txBox="1"/>
          <p:nvPr/>
        </p:nvSpPr>
        <p:spPr>
          <a:xfrm>
            <a:off x="825367" y="1575248"/>
            <a:ext cx="4902982" cy="2574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spcBef>
                <a:spcPts val="900"/>
              </a:spcBef>
              <a:defRPr sz="1200">
                <a:solidFill>
                  <a:srgbClr val="EAE9EB"/>
                </a:solidFill>
              </a:defRPr>
            </a:pPr>
            <a:r>
              <a:t>Our purpose is to improve education outcomes by transforming the assessment experience globally. Founded by a teacher, we understand and support the education industry.</a:t>
            </a:r>
          </a:p>
          <a:p>
            <a:pPr lvl="1">
              <a:lnSpc>
                <a:spcPts val="1900"/>
              </a:lnSpc>
              <a:spcBef>
                <a:spcPts val="500"/>
              </a:spcBef>
              <a:defRPr sz="1200">
                <a:solidFill>
                  <a:srgbClr val="EAE9EB"/>
                </a:solidFill>
              </a:defRPr>
            </a:pPr>
            <a:r>
              <a:t>Our technology opens possibilities for accessible, dynamic education delivery in school and business environments, and our assessment content amplifies the impact of traditional teaching.</a:t>
            </a:r>
          </a:p>
          <a:p>
            <a:pPr lvl="1">
              <a:lnSpc>
                <a:spcPts val="1900"/>
              </a:lnSpc>
              <a:spcBef>
                <a:spcPts val="300"/>
              </a:spcBef>
              <a:defRPr sz="1200">
                <a:solidFill>
                  <a:srgbClr val="EAE9EB"/>
                </a:solidFill>
              </a:defRPr>
            </a:pPr>
            <a:r>
              <a:t>Each year, we deliver:</a:t>
            </a:r>
          </a:p>
          <a:p>
            <a:pPr marL="209214" lvl="1" indent="-120315">
              <a:lnSpc>
                <a:spcPts val="1900"/>
              </a:lnSpc>
              <a:buSzPct val="100000"/>
              <a:buChar char="•"/>
              <a:defRPr sz="1200">
                <a:solidFill>
                  <a:srgbClr val="EAE9EB"/>
                </a:solidFill>
                <a:latin typeface="Open Sans SemiBold"/>
                <a:ea typeface="Open Sans SemiBold"/>
                <a:cs typeface="Open Sans SemiBold"/>
                <a:sym typeface="Open Sans SemiBold"/>
              </a:defRPr>
            </a:pPr>
            <a:r>
              <a:t>9M+ </a:t>
            </a:r>
            <a:r>
              <a:rPr>
                <a:latin typeface="+mj-lt"/>
                <a:ea typeface="+mj-ea"/>
                <a:cs typeface="+mj-cs"/>
                <a:sym typeface="Open Sans Light"/>
              </a:rPr>
              <a:t>tests</a:t>
            </a:r>
          </a:p>
          <a:p>
            <a:pPr marL="209214" lvl="1" indent="-120315">
              <a:lnSpc>
                <a:spcPts val="1900"/>
              </a:lnSpc>
              <a:buSzPct val="100000"/>
              <a:buChar char="•"/>
              <a:defRPr sz="1200">
                <a:solidFill>
                  <a:srgbClr val="EAE9EB"/>
                </a:solidFill>
                <a:latin typeface="Open Sans SemiBold"/>
                <a:ea typeface="Open Sans SemiBold"/>
                <a:cs typeface="Open Sans SemiBold"/>
                <a:sym typeface="Open Sans SemiBold"/>
              </a:defRPr>
            </a:pPr>
            <a:r>
              <a:t>350,000</a:t>
            </a:r>
            <a:r>
              <a:rPr>
                <a:latin typeface="+mj-lt"/>
                <a:ea typeface="+mj-ea"/>
                <a:cs typeface="+mj-cs"/>
                <a:sym typeface="Open Sans Light"/>
              </a:rPr>
              <a:t> premium competition entries </a:t>
            </a:r>
          </a:p>
          <a:p>
            <a:pPr marL="209214" lvl="1" indent="-120315">
              <a:lnSpc>
                <a:spcPts val="1900"/>
              </a:lnSpc>
              <a:buSzPct val="100000"/>
              <a:buChar char="•"/>
              <a:defRPr sz="1200">
                <a:solidFill>
                  <a:srgbClr val="EAE9EB"/>
                </a:solidFill>
                <a:latin typeface="Open Sans SemiBold"/>
                <a:ea typeface="Open Sans SemiBold"/>
                <a:cs typeface="Open Sans SemiBold"/>
                <a:sym typeface="Open Sans SemiBold"/>
              </a:defRPr>
            </a:pPr>
            <a:r>
              <a:t>5M</a:t>
            </a:r>
            <a:r>
              <a:rPr>
                <a:latin typeface="+mj-lt"/>
                <a:ea typeface="+mj-ea"/>
                <a:cs typeface="+mj-cs"/>
                <a:sym typeface="Open Sans Light"/>
              </a:rPr>
              <a:t> student experiences </a:t>
            </a:r>
          </a:p>
        </p:txBody>
      </p:sp>
      <p:pic>
        <p:nvPicPr>
          <p:cNvPr id="594" name="Picture 8" descr="Picture 8"/>
          <p:cNvPicPr>
            <a:picLocks noChangeAspect="1"/>
          </p:cNvPicPr>
          <p:nvPr/>
        </p:nvPicPr>
        <p:blipFill>
          <a:blip r:embed="rId2"/>
          <a:stretch>
            <a:fillRect/>
          </a:stretch>
        </p:blipFill>
        <p:spPr>
          <a:xfrm>
            <a:off x="6019800" y="1"/>
            <a:ext cx="6172200" cy="6858001"/>
          </a:xfrm>
          <a:prstGeom prst="rect">
            <a:avLst/>
          </a:prstGeom>
          <a:ln w="12700">
            <a:miter lim="400000"/>
          </a:ln>
        </p:spPr>
      </p:pic>
      <p:sp>
        <p:nvSpPr>
          <p:cNvPr id="595" name="Rectangle"/>
          <p:cNvSpPr/>
          <p:nvPr/>
        </p:nvSpPr>
        <p:spPr>
          <a:xfrm>
            <a:off x="6007100" y="-101600"/>
            <a:ext cx="421093" cy="7035204"/>
          </a:xfrm>
          <a:prstGeom prst="rect">
            <a:avLst/>
          </a:prstGeom>
          <a:solidFill>
            <a:srgbClr val="2E6B68">
              <a:alpha val="57028"/>
            </a:srgbClr>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596" name="Rectangle"/>
          <p:cNvSpPr/>
          <p:nvPr/>
        </p:nvSpPr>
        <p:spPr>
          <a:xfrm>
            <a:off x="6370646" y="-91623"/>
            <a:ext cx="88378" cy="7035204"/>
          </a:xfrm>
          <a:prstGeom prst="rect">
            <a:avLst/>
          </a:prstGeom>
          <a:solidFill>
            <a:srgbClr val="69B181"/>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597" name="TextBox 7"/>
          <p:cNvSpPr txBox="1"/>
          <p:nvPr/>
        </p:nvSpPr>
        <p:spPr>
          <a:xfrm>
            <a:off x="861295" y="4663027"/>
            <a:ext cx="2023532" cy="15215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2000"/>
              </a:lnSpc>
              <a:defRPr sz="1300">
                <a:solidFill>
                  <a:srgbClr val="B1E4E3"/>
                </a:solidFill>
                <a:latin typeface="Open Sans Regular"/>
                <a:ea typeface="Open Sans Regular"/>
                <a:cs typeface="Open Sans Regular"/>
                <a:sym typeface="Open Sans Regular"/>
              </a:defRPr>
            </a:pPr>
            <a:r>
              <a:t>In 2023, Janison operates in 117 countries, with teams across Australia, New Zealand, Singapore, Europe and the United Kingdom.</a:t>
            </a:r>
          </a:p>
        </p:txBody>
      </p:sp>
      <p:pic>
        <p:nvPicPr>
          <p:cNvPr id="598" name="Object 5" descr="Object 5"/>
          <p:cNvPicPr>
            <a:picLocks noChangeAspect="1"/>
          </p:cNvPicPr>
          <p:nvPr/>
        </p:nvPicPr>
        <p:blipFill>
          <a:blip r:embed="rId3"/>
          <a:stretch>
            <a:fillRect/>
          </a:stretch>
        </p:blipFill>
        <p:spPr>
          <a:xfrm>
            <a:off x="3004315" y="4733109"/>
            <a:ext cx="2637667" cy="1381318"/>
          </a:xfrm>
          <a:prstGeom prst="rect">
            <a:avLst/>
          </a:prstGeom>
          <a:ln w="12700">
            <a:miter lim="400000"/>
          </a:ln>
        </p:spPr>
      </p:pic>
      <p:sp>
        <p:nvSpPr>
          <p:cNvPr id="59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600" name="TextBox 1"/>
          <p:cNvSpPr txBox="1"/>
          <p:nvPr/>
        </p:nvSpPr>
        <p:spPr>
          <a:xfrm>
            <a:off x="825368" y="790531"/>
            <a:ext cx="5324088" cy="482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ct val="150000"/>
              </a:lnSpc>
              <a:defRPr sz="2800">
                <a:solidFill>
                  <a:srgbClr val="FFFFFF"/>
                </a:solidFill>
                <a:latin typeface="Roboto Slab SemiBold"/>
                <a:ea typeface="Roboto Slab SemiBold"/>
                <a:cs typeface="Roboto Slab SemiBold"/>
                <a:sym typeface="Roboto Slab SemiBold"/>
              </a:defRPr>
            </a:pPr>
            <a:r>
              <a:t>About Janison</a:t>
            </a:r>
            <a:r>
              <a:rPr b="1">
                <a:solidFill>
                  <a:srgbClr val="37C285"/>
                </a:solidFill>
                <a:latin typeface="Open Sans Semibold"/>
                <a:ea typeface="Open Sans Semibold"/>
                <a:cs typeface="Open Sans Semibold"/>
                <a:sym typeface="Open Sans Semibold"/>
              </a:rPr>
              <a:t>.</a:t>
            </a:r>
          </a:p>
        </p:txBody>
      </p:sp>
      <p:sp>
        <p:nvSpPr>
          <p:cNvPr id="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eneral Slides - About ICAS 01">
    <p:spTree>
      <p:nvGrpSpPr>
        <p:cNvPr id="1" name=""/>
        <p:cNvGrpSpPr/>
        <p:nvPr/>
      </p:nvGrpSpPr>
      <p:grpSpPr>
        <a:xfrm>
          <a:off x="0" y="0"/>
          <a:ext cx="0" cy="0"/>
          <a:chOff x="0" y="0"/>
          <a:chExt cx="0" cy="0"/>
        </a:xfrm>
      </p:grpSpPr>
      <p:sp>
        <p:nvSpPr>
          <p:cNvPr id="608" name="Picture Placeholder 11"/>
          <p:cNvSpPr>
            <a:spLocks noGrp="1"/>
          </p:cNvSpPr>
          <p:nvPr>
            <p:ph type="pic" idx="21"/>
          </p:nvPr>
        </p:nvSpPr>
        <p:spPr>
          <a:xfrm>
            <a:off x="5895892" y="1"/>
            <a:ext cx="6858001" cy="6847831"/>
          </a:xfrm>
          <a:prstGeom prst="rect">
            <a:avLst/>
          </a:prstGeom>
        </p:spPr>
        <p:txBody>
          <a:bodyPr lIns="91439" tIns="45719" rIns="91439" bIns="45719"/>
          <a:lstStyle/>
          <a:p>
            <a:endParaRPr/>
          </a:p>
        </p:txBody>
      </p:sp>
      <p:sp>
        <p:nvSpPr>
          <p:cNvPr id="6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General Slides - Our Values 01">
    <p:spTree>
      <p:nvGrpSpPr>
        <p:cNvPr id="1" name=""/>
        <p:cNvGrpSpPr/>
        <p:nvPr/>
      </p:nvGrpSpPr>
      <p:grpSpPr>
        <a:xfrm>
          <a:off x="0" y="0"/>
          <a:ext cx="0" cy="0"/>
          <a:chOff x="0" y="0"/>
          <a:chExt cx="0" cy="0"/>
        </a:xfrm>
      </p:grpSpPr>
      <p:sp>
        <p:nvSpPr>
          <p:cNvPr id="616" name="TextBox 6"/>
          <p:cNvSpPr txBox="1"/>
          <p:nvPr/>
        </p:nvSpPr>
        <p:spPr>
          <a:xfrm>
            <a:off x="904064" y="4477037"/>
            <a:ext cx="2381571" cy="12028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defRPr sz="1600" b="1">
                <a:solidFill>
                  <a:srgbClr val="69B181"/>
                </a:solidFill>
                <a:latin typeface="Open Sans Semibold"/>
                <a:ea typeface="Open Sans Semibold"/>
                <a:cs typeface="Open Sans Semibold"/>
                <a:sym typeface="Open Sans Semibold"/>
              </a:defRPr>
            </a:pPr>
            <a:r>
              <a:t>Own it and find a way</a:t>
            </a:r>
          </a:p>
          <a:p>
            <a:pPr lvl="1">
              <a:lnSpc>
                <a:spcPts val="1900"/>
              </a:lnSpc>
              <a:defRPr sz="1200"/>
            </a:pPr>
            <a:r>
              <a:t>We take ownership of the problem or opportunity in front of us and work together to find a way and get it done.</a:t>
            </a:r>
          </a:p>
        </p:txBody>
      </p:sp>
      <p:sp>
        <p:nvSpPr>
          <p:cNvPr id="617" name="TextBox 38"/>
          <p:cNvSpPr txBox="1"/>
          <p:nvPr/>
        </p:nvSpPr>
        <p:spPr>
          <a:xfrm>
            <a:off x="829227" y="794685"/>
            <a:ext cx="5324088" cy="482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ct val="150000"/>
              </a:lnSpc>
              <a:defRPr sz="2800">
                <a:solidFill>
                  <a:srgbClr val="006D68"/>
                </a:solidFill>
                <a:latin typeface="Roboto Slab SemiBold"/>
                <a:ea typeface="Roboto Slab SemiBold"/>
                <a:cs typeface="Roboto Slab SemiBold"/>
                <a:sym typeface="Roboto Slab SemiBold"/>
              </a:defRPr>
            </a:pPr>
            <a:r>
              <a:t>Our values</a:t>
            </a:r>
            <a:r>
              <a:rPr b="1">
                <a:solidFill>
                  <a:srgbClr val="37C285"/>
                </a:solidFill>
                <a:latin typeface="Open Sans Semibold"/>
                <a:ea typeface="Open Sans Semibold"/>
                <a:cs typeface="Open Sans Semibold"/>
                <a:sym typeface="Open Sans Semibold"/>
              </a:rPr>
              <a:t>.</a:t>
            </a:r>
          </a:p>
        </p:txBody>
      </p:sp>
      <p:pic>
        <p:nvPicPr>
          <p:cNvPr id="618" name="Image" descr="Image"/>
          <p:cNvPicPr>
            <a:picLocks noChangeAspect="1"/>
          </p:cNvPicPr>
          <p:nvPr/>
        </p:nvPicPr>
        <p:blipFill>
          <a:blip r:embed="rId2"/>
          <a:srcRect t="1557" b="52431"/>
          <a:stretch>
            <a:fillRect/>
          </a:stretch>
        </p:blipFill>
        <p:spPr>
          <a:xfrm>
            <a:off x="685800" y="2959694"/>
            <a:ext cx="1328579" cy="1344862"/>
          </a:xfrm>
          <a:prstGeom prst="rect">
            <a:avLst/>
          </a:prstGeom>
          <a:ln w="12700">
            <a:miter lim="400000"/>
          </a:ln>
        </p:spPr>
      </p:pic>
      <p:pic>
        <p:nvPicPr>
          <p:cNvPr id="619" name="Image" descr="Image"/>
          <p:cNvPicPr>
            <a:picLocks noChangeAspect="1"/>
          </p:cNvPicPr>
          <p:nvPr/>
        </p:nvPicPr>
        <p:blipFill>
          <a:blip r:embed="rId3"/>
          <a:srcRect t="1627" b="52903"/>
          <a:stretch>
            <a:fillRect/>
          </a:stretch>
        </p:blipFill>
        <p:spPr>
          <a:xfrm>
            <a:off x="4724400" y="2967653"/>
            <a:ext cx="1328626" cy="1329000"/>
          </a:xfrm>
          <a:prstGeom prst="rect">
            <a:avLst/>
          </a:prstGeom>
          <a:ln w="12700">
            <a:miter lim="400000"/>
          </a:ln>
        </p:spPr>
      </p:pic>
      <p:pic>
        <p:nvPicPr>
          <p:cNvPr id="620" name="Image" descr="Image"/>
          <p:cNvPicPr>
            <a:picLocks noChangeAspect="1"/>
          </p:cNvPicPr>
          <p:nvPr/>
        </p:nvPicPr>
        <p:blipFill>
          <a:blip r:embed="rId4"/>
          <a:srcRect b="53288"/>
          <a:stretch>
            <a:fillRect/>
          </a:stretch>
        </p:blipFill>
        <p:spPr>
          <a:xfrm>
            <a:off x="8153400" y="2949332"/>
            <a:ext cx="1328831" cy="1365584"/>
          </a:xfrm>
          <a:prstGeom prst="rect">
            <a:avLst/>
          </a:prstGeom>
          <a:ln w="12700">
            <a:miter lim="400000"/>
          </a:ln>
        </p:spPr>
      </p:pic>
      <p:sp>
        <p:nvSpPr>
          <p:cNvPr id="621" name="TextBox 2"/>
          <p:cNvSpPr txBox="1"/>
          <p:nvPr/>
        </p:nvSpPr>
        <p:spPr>
          <a:xfrm>
            <a:off x="825368" y="1638748"/>
            <a:ext cx="4919287" cy="7202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spcBef>
                <a:spcPts val="500"/>
              </a:spcBef>
              <a:defRPr sz="1200"/>
            </a:pPr>
            <a:r>
              <a:t>We’re deeply committed to our relationships with our clients, partners and each other. And to continuing our track record of innovation and raising the bar within our industry.</a:t>
            </a:r>
          </a:p>
        </p:txBody>
      </p:sp>
      <p:sp>
        <p:nvSpPr>
          <p:cNvPr id="622" name="TextBox 6"/>
          <p:cNvSpPr txBox="1"/>
          <p:nvPr/>
        </p:nvSpPr>
        <p:spPr>
          <a:xfrm>
            <a:off x="4905214" y="4477037"/>
            <a:ext cx="2528742" cy="9615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defRPr sz="1600" b="1">
                <a:solidFill>
                  <a:srgbClr val="69B181"/>
                </a:solidFill>
                <a:latin typeface="Open Sans Semibold"/>
                <a:ea typeface="Open Sans Semibold"/>
                <a:cs typeface="Open Sans Semibold"/>
                <a:sym typeface="Open Sans Semibold"/>
              </a:defRPr>
            </a:pPr>
            <a:r>
              <a:t>Realise potential</a:t>
            </a:r>
          </a:p>
          <a:p>
            <a:pPr lvl="1">
              <a:lnSpc>
                <a:spcPts val="1900"/>
              </a:lnSpc>
              <a:defRPr sz="1200"/>
            </a:pPr>
            <a:r>
              <a:t>We believe that great things happen when people are empowered to learn, grow and innovate.</a:t>
            </a:r>
          </a:p>
        </p:txBody>
      </p:sp>
      <p:sp>
        <p:nvSpPr>
          <p:cNvPr id="623" name="TextBox 6"/>
          <p:cNvSpPr txBox="1"/>
          <p:nvPr/>
        </p:nvSpPr>
        <p:spPr>
          <a:xfrm>
            <a:off x="8334215" y="4477037"/>
            <a:ext cx="2381572" cy="12028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defRPr sz="1600" b="1">
                <a:solidFill>
                  <a:srgbClr val="69B181"/>
                </a:solidFill>
                <a:latin typeface="Open Sans Semibold"/>
                <a:ea typeface="Open Sans Semibold"/>
                <a:cs typeface="Open Sans Semibold"/>
                <a:sym typeface="Open Sans Semibold"/>
              </a:defRPr>
            </a:pPr>
            <a:r>
              <a:t>Act sustainably</a:t>
            </a:r>
          </a:p>
          <a:p>
            <a:pPr lvl="1">
              <a:lnSpc>
                <a:spcPts val="1900"/>
              </a:lnSpc>
              <a:defRPr sz="1200"/>
            </a:pPr>
            <a:r>
              <a:t>We are custodians of our company’s future and act accordingly, with respect for our people, community and planet.</a:t>
            </a:r>
          </a:p>
        </p:txBody>
      </p:sp>
      <p:sp>
        <p:nvSpPr>
          <p:cNvPr id="624"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6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1_General Slides - Blank (Light)">
    <p:spTree>
      <p:nvGrpSpPr>
        <p:cNvPr id="1" name=""/>
        <p:cNvGrpSpPr/>
        <p:nvPr/>
      </p:nvGrpSpPr>
      <p:grpSpPr>
        <a:xfrm>
          <a:off x="0" y="0"/>
          <a:ext cx="0" cy="0"/>
          <a:chOff x="0" y="0"/>
          <a:chExt cx="0" cy="0"/>
        </a:xfrm>
      </p:grpSpPr>
      <p:sp>
        <p:nvSpPr>
          <p:cNvPr id="632"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Heading here.</a:t>
            </a:r>
          </a:p>
          <a:p>
            <a:pPr lvl="1"/>
            <a:endParaRPr/>
          </a:p>
          <a:p>
            <a:pPr lvl="2"/>
            <a:endParaRPr/>
          </a:p>
          <a:p>
            <a:pPr lvl="3"/>
            <a:endParaRPr/>
          </a:p>
          <a:p>
            <a:pPr lvl="4"/>
            <a:endParaRPr/>
          </a:p>
        </p:txBody>
      </p:sp>
      <p:sp>
        <p:nvSpPr>
          <p:cNvPr id="6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General Slides - Blank (Dark)">
    <p:bg>
      <p:bgPr>
        <a:solidFill>
          <a:srgbClr val="00746D"/>
        </a:solidFill>
        <a:effectLst/>
      </p:bgPr>
    </p:bg>
    <p:spTree>
      <p:nvGrpSpPr>
        <p:cNvPr id="1" name=""/>
        <p:cNvGrpSpPr/>
        <p:nvPr/>
      </p:nvGrpSpPr>
      <p:grpSpPr>
        <a:xfrm>
          <a:off x="0" y="0"/>
          <a:ext cx="0" cy="0"/>
          <a:chOff x="0" y="0"/>
          <a:chExt cx="0" cy="0"/>
        </a:xfrm>
      </p:grpSpPr>
      <p:sp>
        <p:nvSpPr>
          <p:cNvPr id="640" name="Straight Connector 3"/>
          <p:cNvSpPr/>
          <p:nvPr/>
        </p:nvSpPr>
        <p:spPr>
          <a:xfrm>
            <a:off x="-2" y="1243445"/>
            <a:ext cx="611899" cy="2"/>
          </a:xfrm>
          <a:prstGeom prst="line">
            <a:avLst/>
          </a:prstGeom>
          <a:ln w="41275">
            <a:solidFill>
              <a:srgbClr val="37C285"/>
            </a:solidFill>
            <a:miter/>
          </a:ln>
        </p:spPr>
        <p:txBody>
          <a:bodyPr lIns="45718" tIns="45718" rIns="45718" bIns="45718"/>
          <a:lstStyle/>
          <a:p>
            <a:endParaRPr/>
          </a:p>
        </p:txBody>
      </p:sp>
      <p:sp>
        <p:nvSpPr>
          <p:cNvPr id="641"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FFFFFF"/>
                </a:solidFill>
                <a:latin typeface="Roboto Slab SemiBold"/>
                <a:ea typeface="Roboto Slab SemiBold"/>
                <a:cs typeface="Roboto Slab SemiBold"/>
                <a:sym typeface="Roboto Slab SemiBold"/>
              </a:defRPr>
            </a:lvl1pPr>
            <a:lvl2pPr marL="1079500" indent="-622300">
              <a:lnSpc>
                <a:spcPct val="85000"/>
              </a:lnSpc>
              <a:buFontTx/>
              <a:defRPr sz="2800">
                <a:solidFill>
                  <a:srgbClr val="FFFFFF"/>
                </a:solidFill>
                <a:latin typeface="Roboto Slab SemiBold"/>
                <a:ea typeface="Roboto Slab SemiBold"/>
                <a:cs typeface="Roboto Slab SemiBold"/>
                <a:sym typeface="Roboto Slab SemiBold"/>
              </a:defRPr>
            </a:lvl2pPr>
            <a:lvl3pPr marL="1661157" indent="-746757">
              <a:lnSpc>
                <a:spcPct val="85000"/>
              </a:lnSpc>
              <a:buFontTx/>
              <a:defRPr sz="2800">
                <a:solidFill>
                  <a:srgbClr val="FFFFFF"/>
                </a:solidFill>
                <a:latin typeface="Roboto Slab SemiBold"/>
                <a:ea typeface="Roboto Slab SemiBold"/>
                <a:cs typeface="Roboto Slab SemiBold"/>
                <a:sym typeface="Roboto Slab SemiBold"/>
              </a:defRPr>
            </a:lvl3pPr>
            <a:lvl4pPr marL="2201333" indent="-829733">
              <a:lnSpc>
                <a:spcPct val="85000"/>
              </a:lnSpc>
              <a:buFontTx/>
              <a:defRPr sz="2800">
                <a:solidFill>
                  <a:srgbClr val="FFFFFF"/>
                </a:solidFill>
                <a:latin typeface="Roboto Slab SemiBold"/>
                <a:ea typeface="Roboto Slab SemiBold"/>
                <a:cs typeface="Roboto Slab SemiBold"/>
                <a:sym typeface="Roboto Slab SemiBold"/>
              </a:defRPr>
            </a:lvl4pPr>
            <a:lvl5pPr marL="2658533" indent="-829733">
              <a:lnSpc>
                <a:spcPct val="85000"/>
              </a:lnSpc>
              <a:buFontTx/>
              <a:defRPr sz="2800">
                <a:solidFill>
                  <a:srgbClr val="FFFFFF"/>
                </a:solidFill>
                <a:latin typeface="Roboto Slab SemiBold"/>
                <a:ea typeface="Roboto Slab SemiBold"/>
                <a:cs typeface="Roboto Slab SemiBold"/>
                <a:sym typeface="Roboto Slab SemiBold"/>
              </a:defRPr>
            </a:lvl5pPr>
          </a:lstStyle>
          <a:p>
            <a:r>
              <a:t>Heading here.</a:t>
            </a:r>
          </a:p>
          <a:p>
            <a:pPr lvl="1"/>
            <a:endParaRPr/>
          </a:p>
          <a:p>
            <a:pPr lvl="2"/>
            <a:endParaRPr/>
          </a:p>
          <a:p>
            <a:pPr lvl="3"/>
            <a:endParaRPr/>
          </a:p>
          <a:p>
            <a:pPr lvl="4"/>
            <a:endParaRP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General Slides - Pull Quote 01">
    <p:spTree>
      <p:nvGrpSpPr>
        <p:cNvPr id="1" name=""/>
        <p:cNvGrpSpPr/>
        <p:nvPr/>
      </p:nvGrpSpPr>
      <p:grpSpPr>
        <a:xfrm>
          <a:off x="0" y="0"/>
          <a:ext cx="0" cy="0"/>
          <a:chOff x="0" y="0"/>
          <a:chExt cx="0" cy="0"/>
        </a:xfrm>
      </p:grpSpPr>
      <p:pic>
        <p:nvPicPr>
          <p:cNvPr id="649"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650" name="Rectangle 2"/>
          <p:cNvSpPr/>
          <p:nvPr/>
        </p:nvSpPr>
        <p:spPr>
          <a:xfrm>
            <a:off x="-4263" y="1785154"/>
            <a:ext cx="5837910" cy="328214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651" name="Body Level One…"/>
          <p:cNvSpPr txBox="1">
            <a:spLocks noGrp="1"/>
          </p:cNvSpPr>
          <p:nvPr>
            <p:ph type="body" sz="quarter" idx="1"/>
          </p:nvPr>
        </p:nvSpPr>
        <p:spPr>
          <a:xfrm>
            <a:off x="511034" y="3022658"/>
            <a:ext cx="4807315" cy="173990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52" name="Rectangle 5"/>
          <p:cNvSpPr txBox="1"/>
          <p:nvPr/>
        </p:nvSpPr>
        <p:spPr>
          <a:xfrm>
            <a:off x="5063442" y="3990546"/>
            <a:ext cx="611897" cy="18186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defRPr sz="10000" b="1">
                <a:solidFill>
                  <a:srgbClr val="37C285"/>
                </a:solidFill>
                <a:latin typeface="Open Sans Semibold"/>
                <a:ea typeface="Open Sans Semibold"/>
                <a:cs typeface="Open Sans Semibold"/>
                <a:sym typeface="Open Sans Semibold"/>
              </a:defRPr>
            </a:lvl1pPr>
          </a:lstStyle>
          <a:p>
            <a:r>
              <a:t>”</a:t>
            </a:r>
          </a:p>
        </p:txBody>
      </p:sp>
      <p:sp>
        <p:nvSpPr>
          <p:cNvPr id="653" name="Image"/>
          <p:cNvSpPr>
            <a:spLocks noGrp="1"/>
          </p:cNvSpPr>
          <p:nvPr>
            <p:ph type="pic" sz="quarter" idx="21"/>
          </p:nvPr>
        </p:nvSpPr>
        <p:spPr>
          <a:xfrm>
            <a:off x="4078394" y="1919616"/>
            <a:ext cx="1611490" cy="905079"/>
          </a:xfrm>
          <a:prstGeom prst="rect">
            <a:avLst/>
          </a:prstGeom>
        </p:spPr>
        <p:txBody>
          <a:bodyPr lIns="91439" tIns="45719" rIns="91439" bIns="45719"/>
          <a:lstStyle/>
          <a:p>
            <a:endParaRPr/>
          </a:p>
        </p:txBody>
      </p:sp>
      <p:sp>
        <p:nvSpPr>
          <p:cNvPr id="654" name="TextBox 13"/>
          <p:cNvSpPr txBox="1">
            <a:spLocks noGrp="1"/>
          </p:cNvSpPr>
          <p:nvPr>
            <p:ph type="body" sz="quarter" idx="22"/>
          </p:nvPr>
        </p:nvSpPr>
        <p:spPr>
          <a:xfrm>
            <a:off x="4224222" y="2154340"/>
            <a:ext cx="807249" cy="486432"/>
          </a:xfrm>
          <a:prstGeom prst="rect">
            <a:avLst/>
          </a:prstGeom>
        </p:spPr>
        <p:txBody>
          <a:bodyPr lIns="0" tIns="0" rIns="0" bIns="0">
            <a:normAutofit/>
          </a:bodyPr>
          <a:lstStyle/>
          <a:p>
            <a:pPr marL="0" lvl="1" indent="0">
              <a:lnSpc>
                <a:spcPts val="1900"/>
              </a:lnSpc>
              <a:spcBef>
                <a:spcPts val="0"/>
              </a:spcBef>
              <a:buSzTx/>
              <a:buFontTx/>
              <a:buNone/>
              <a:defRPr sz="1400" b="1">
                <a:solidFill>
                  <a:srgbClr val="EAE9EB"/>
                </a:solidFill>
                <a:latin typeface="Open Sans Semibold"/>
                <a:ea typeface="Open Sans Semibold"/>
                <a:cs typeface="Open Sans Semibold"/>
                <a:sym typeface="Open Sans Semibold"/>
              </a:defRPr>
            </a:pPr>
            <a:endParaRPr/>
          </a:p>
        </p:txBody>
      </p:sp>
      <p:sp>
        <p:nvSpPr>
          <p:cNvPr id="6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General Slides - Pull Quote 02">
    <p:spTree>
      <p:nvGrpSpPr>
        <p:cNvPr id="1" name=""/>
        <p:cNvGrpSpPr/>
        <p:nvPr/>
      </p:nvGrpSpPr>
      <p:grpSpPr>
        <a:xfrm>
          <a:off x="0" y="0"/>
          <a:ext cx="0" cy="0"/>
          <a:chOff x="0" y="0"/>
          <a:chExt cx="0" cy="0"/>
        </a:xfrm>
      </p:grpSpPr>
      <p:pic>
        <p:nvPicPr>
          <p:cNvPr id="662" name="Picture 3" descr="Picture 3"/>
          <p:cNvPicPr>
            <a:picLocks noChangeAspect="1"/>
          </p:cNvPicPr>
          <p:nvPr/>
        </p:nvPicPr>
        <p:blipFill>
          <a:blip r:embed="rId2"/>
          <a:srcRect t="7892" b="7892"/>
          <a:stretch>
            <a:fillRect/>
          </a:stretch>
        </p:blipFill>
        <p:spPr>
          <a:xfrm flipH="1">
            <a:off x="-2" y="-3"/>
            <a:ext cx="12192002" cy="6858004"/>
          </a:xfrm>
          <a:prstGeom prst="rect">
            <a:avLst/>
          </a:prstGeom>
          <a:ln w="12700">
            <a:miter lim="400000"/>
          </a:ln>
        </p:spPr>
      </p:pic>
      <p:sp>
        <p:nvSpPr>
          <p:cNvPr id="663" name="Rectangle 2"/>
          <p:cNvSpPr/>
          <p:nvPr/>
        </p:nvSpPr>
        <p:spPr>
          <a:xfrm>
            <a:off x="-4263" y="1785154"/>
            <a:ext cx="5837910" cy="328214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664" name="Body Level One…"/>
          <p:cNvSpPr txBox="1">
            <a:spLocks noGrp="1"/>
          </p:cNvSpPr>
          <p:nvPr>
            <p:ph type="body" sz="quarter" idx="1"/>
          </p:nvPr>
        </p:nvSpPr>
        <p:spPr>
          <a:xfrm>
            <a:off x="511034" y="3022658"/>
            <a:ext cx="4807315" cy="173990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65" name="Rectangle 5"/>
          <p:cNvSpPr txBox="1"/>
          <p:nvPr/>
        </p:nvSpPr>
        <p:spPr>
          <a:xfrm>
            <a:off x="5063442" y="3990546"/>
            <a:ext cx="611897" cy="18186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defRPr sz="10000" b="1">
                <a:solidFill>
                  <a:srgbClr val="37C285"/>
                </a:solidFill>
                <a:latin typeface="Open Sans Semibold"/>
                <a:ea typeface="Open Sans Semibold"/>
                <a:cs typeface="Open Sans Semibold"/>
                <a:sym typeface="Open Sans Semibold"/>
              </a:defRPr>
            </a:lvl1pPr>
          </a:lstStyle>
          <a:p>
            <a:r>
              <a:t>”</a:t>
            </a:r>
          </a:p>
        </p:txBody>
      </p:sp>
      <p:sp>
        <p:nvSpPr>
          <p:cNvPr id="666" name="Image"/>
          <p:cNvSpPr>
            <a:spLocks noGrp="1"/>
          </p:cNvSpPr>
          <p:nvPr>
            <p:ph type="pic" sz="quarter" idx="21"/>
          </p:nvPr>
        </p:nvSpPr>
        <p:spPr>
          <a:xfrm>
            <a:off x="4078394" y="1919616"/>
            <a:ext cx="1611490" cy="905079"/>
          </a:xfrm>
          <a:prstGeom prst="rect">
            <a:avLst/>
          </a:prstGeom>
        </p:spPr>
        <p:txBody>
          <a:bodyPr lIns="91439" tIns="45719" rIns="91439" bIns="45719"/>
          <a:lstStyle/>
          <a:p>
            <a:endParaRPr/>
          </a:p>
        </p:txBody>
      </p:sp>
      <p:sp>
        <p:nvSpPr>
          <p:cNvPr id="667" name="TextBox 13"/>
          <p:cNvSpPr txBox="1">
            <a:spLocks noGrp="1"/>
          </p:cNvSpPr>
          <p:nvPr>
            <p:ph type="body" sz="quarter" idx="22"/>
          </p:nvPr>
        </p:nvSpPr>
        <p:spPr>
          <a:xfrm>
            <a:off x="4224222" y="2154340"/>
            <a:ext cx="807249" cy="486432"/>
          </a:xfrm>
          <a:prstGeom prst="rect">
            <a:avLst/>
          </a:prstGeom>
        </p:spPr>
        <p:txBody>
          <a:bodyPr lIns="0" tIns="0" rIns="0" bIns="0">
            <a:normAutofit/>
          </a:bodyPr>
          <a:lstStyle/>
          <a:p>
            <a:pPr marL="0" lvl="1" indent="0">
              <a:lnSpc>
                <a:spcPts val="1900"/>
              </a:lnSpc>
              <a:spcBef>
                <a:spcPts val="0"/>
              </a:spcBef>
              <a:buSzTx/>
              <a:buFontTx/>
              <a:buNone/>
              <a:defRPr sz="1400" b="1">
                <a:solidFill>
                  <a:srgbClr val="EAE9EB"/>
                </a:solidFill>
                <a:latin typeface="Open Sans Semibold"/>
                <a:ea typeface="Open Sans Semibold"/>
                <a:cs typeface="Open Sans Semibold"/>
                <a:sym typeface="Open Sans Semibold"/>
              </a:defRPr>
            </a:pPr>
            <a:endParaRPr/>
          </a:p>
        </p:txBody>
      </p:sp>
      <p:sp>
        <p:nvSpPr>
          <p:cNvPr id="668"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_General Slides - Pull Quote 02">
    <p:spTree>
      <p:nvGrpSpPr>
        <p:cNvPr id="1" name=""/>
        <p:cNvGrpSpPr/>
        <p:nvPr/>
      </p:nvGrpSpPr>
      <p:grpSpPr>
        <a:xfrm>
          <a:off x="0" y="0"/>
          <a:ext cx="0" cy="0"/>
          <a:chOff x="0" y="0"/>
          <a:chExt cx="0" cy="0"/>
        </a:xfrm>
      </p:grpSpPr>
      <p:sp>
        <p:nvSpPr>
          <p:cNvPr id="675" name="Picture Placeholder 4"/>
          <p:cNvSpPr>
            <a:spLocks noGrp="1"/>
          </p:cNvSpPr>
          <p:nvPr>
            <p:ph type="pic" idx="21"/>
          </p:nvPr>
        </p:nvSpPr>
        <p:spPr>
          <a:xfrm>
            <a:off x="0" y="0"/>
            <a:ext cx="12192000" cy="6858000"/>
          </a:xfrm>
          <a:prstGeom prst="rect">
            <a:avLst/>
          </a:prstGeom>
        </p:spPr>
        <p:txBody>
          <a:bodyPr lIns="91439" tIns="45719" rIns="91439" bIns="45719"/>
          <a:lstStyle/>
          <a:p>
            <a:endParaRPr/>
          </a:p>
        </p:txBody>
      </p:sp>
      <p:sp>
        <p:nvSpPr>
          <p:cNvPr id="676" name="Rectangle 2"/>
          <p:cNvSpPr/>
          <p:nvPr/>
        </p:nvSpPr>
        <p:spPr>
          <a:xfrm>
            <a:off x="-4263" y="1785154"/>
            <a:ext cx="5837910" cy="3282147"/>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677" name="Body Level One…"/>
          <p:cNvSpPr txBox="1">
            <a:spLocks noGrp="1"/>
          </p:cNvSpPr>
          <p:nvPr>
            <p:ph type="body" sz="quarter" idx="1"/>
          </p:nvPr>
        </p:nvSpPr>
        <p:spPr>
          <a:xfrm>
            <a:off x="511034" y="3022658"/>
            <a:ext cx="4807315" cy="173990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78" name="Rectangle 5"/>
          <p:cNvSpPr txBox="1"/>
          <p:nvPr/>
        </p:nvSpPr>
        <p:spPr>
          <a:xfrm>
            <a:off x="5063442" y="3990546"/>
            <a:ext cx="611897" cy="18186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defRPr sz="10000" b="1">
                <a:solidFill>
                  <a:srgbClr val="37C285"/>
                </a:solidFill>
                <a:latin typeface="Open Sans Semibold"/>
                <a:ea typeface="Open Sans Semibold"/>
                <a:cs typeface="Open Sans Semibold"/>
                <a:sym typeface="Open Sans Semibold"/>
              </a:defRPr>
            </a:lvl1pPr>
          </a:lstStyle>
          <a:p>
            <a:r>
              <a:t>”</a:t>
            </a:r>
          </a:p>
        </p:txBody>
      </p:sp>
      <p:sp>
        <p:nvSpPr>
          <p:cNvPr id="679" name="Image"/>
          <p:cNvSpPr>
            <a:spLocks noGrp="1"/>
          </p:cNvSpPr>
          <p:nvPr>
            <p:ph type="pic" sz="quarter" idx="22"/>
          </p:nvPr>
        </p:nvSpPr>
        <p:spPr>
          <a:xfrm>
            <a:off x="4078394" y="1919616"/>
            <a:ext cx="1611490" cy="905079"/>
          </a:xfrm>
          <a:prstGeom prst="rect">
            <a:avLst/>
          </a:prstGeom>
        </p:spPr>
        <p:txBody>
          <a:bodyPr lIns="91439" tIns="45719" rIns="91439" bIns="45719"/>
          <a:lstStyle/>
          <a:p>
            <a:endParaRPr/>
          </a:p>
        </p:txBody>
      </p:sp>
      <p:sp>
        <p:nvSpPr>
          <p:cNvPr id="680" name="TextBox 13"/>
          <p:cNvSpPr txBox="1">
            <a:spLocks noGrp="1"/>
          </p:cNvSpPr>
          <p:nvPr>
            <p:ph type="body" sz="quarter" idx="23"/>
          </p:nvPr>
        </p:nvSpPr>
        <p:spPr>
          <a:xfrm>
            <a:off x="4224222" y="2154340"/>
            <a:ext cx="807249" cy="486432"/>
          </a:xfrm>
          <a:prstGeom prst="rect">
            <a:avLst/>
          </a:prstGeom>
        </p:spPr>
        <p:txBody>
          <a:bodyPr lIns="0" tIns="0" rIns="0" bIns="0">
            <a:normAutofit/>
          </a:bodyPr>
          <a:lstStyle/>
          <a:p>
            <a:pPr marL="0" lvl="1" indent="0">
              <a:lnSpc>
                <a:spcPts val="1900"/>
              </a:lnSpc>
              <a:spcBef>
                <a:spcPts val="0"/>
              </a:spcBef>
              <a:buSzTx/>
              <a:buFontTx/>
              <a:buNone/>
              <a:defRPr sz="1400" b="1">
                <a:solidFill>
                  <a:srgbClr val="EAE9EB"/>
                </a:solidFill>
                <a:latin typeface="Open Sans Semibold"/>
                <a:ea typeface="Open Sans Semibold"/>
                <a:cs typeface="Open Sans Semibold"/>
                <a:sym typeface="Open Sans Semibold"/>
              </a:defRPr>
            </a:pPr>
            <a:endParaRPr/>
          </a:p>
        </p:txBody>
      </p:sp>
      <p:sp>
        <p:nvSpPr>
          <p:cNvPr id="68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General Slides - Pull Quote 03">
    <p:spTree>
      <p:nvGrpSpPr>
        <p:cNvPr id="1" name=""/>
        <p:cNvGrpSpPr/>
        <p:nvPr/>
      </p:nvGrpSpPr>
      <p:grpSpPr>
        <a:xfrm>
          <a:off x="0" y="0"/>
          <a:ext cx="0" cy="0"/>
          <a:chOff x="0" y="0"/>
          <a:chExt cx="0" cy="0"/>
        </a:xfrm>
      </p:grpSpPr>
      <p:pic>
        <p:nvPicPr>
          <p:cNvPr id="688" name="bg_pattern-green chevron.png" descr="bg_pattern-green chevron.png"/>
          <p:cNvPicPr>
            <a:picLocks noChangeAspect="1"/>
          </p:cNvPicPr>
          <p:nvPr/>
        </p:nvPicPr>
        <p:blipFill>
          <a:blip r:embed="rId2"/>
          <a:srcRect l="18160" r="18160"/>
          <a:stretch>
            <a:fillRect/>
          </a:stretch>
        </p:blipFill>
        <p:spPr>
          <a:xfrm>
            <a:off x="8492527" y="-61725"/>
            <a:ext cx="5347585" cy="7302893"/>
          </a:xfrm>
          <a:prstGeom prst="rect">
            <a:avLst/>
          </a:prstGeom>
          <a:ln w="12700">
            <a:miter lim="400000"/>
          </a:ln>
        </p:spPr>
      </p:pic>
      <p:sp>
        <p:nvSpPr>
          <p:cNvPr id="689" name="Square"/>
          <p:cNvSpPr/>
          <p:nvPr/>
        </p:nvSpPr>
        <p:spPr>
          <a:xfrm>
            <a:off x="5112303" y="6337300"/>
            <a:ext cx="722795" cy="722795"/>
          </a:xfrm>
          <a:prstGeom prst="rect">
            <a:avLst/>
          </a:prstGeom>
          <a:solidFill>
            <a:srgbClr val="FFAB00"/>
          </a:solidFill>
          <a:ln w="12700">
            <a:miter lim="400000"/>
          </a:ln>
        </p:spPr>
        <p:txBody>
          <a:bodyPr lIns="45718" tIns="45718" rIns="45718" bIns="45718" anchor="ctr"/>
          <a:lstStyle/>
          <a:p>
            <a:pPr>
              <a:defRPr>
                <a:latin typeface="Calibri"/>
                <a:ea typeface="Calibri"/>
                <a:cs typeface="Calibri"/>
                <a:sym typeface="Calibri"/>
              </a:defRPr>
            </a:pPr>
            <a:endParaRPr/>
          </a:p>
        </p:txBody>
      </p:sp>
      <p:grpSp>
        <p:nvGrpSpPr>
          <p:cNvPr id="692" name="Group"/>
          <p:cNvGrpSpPr/>
          <p:nvPr/>
        </p:nvGrpSpPr>
        <p:grpSpPr>
          <a:xfrm>
            <a:off x="4388403" y="457199"/>
            <a:ext cx="722796" cy="722797"/>
            <a:chOff x="0" y="0"/>
            <a:chExt cx="722795" cy="722795"/>
          </a:xfrm>
        </p:grpSpPr>
        <p:sp>
          <p:nvSpPr>
            <p:cNvPr id="690" name="Square"/>
            <p:cNvSpPr/>
            <p:nvPr/>
          </p:nvSpPr>
          <p:spPr>
            <a:xfrm>
              <a:off x="-1" y="-1"/>
              <a:ext cx="722797" cy="722797"/>
            </a:xfrm>
            <a:prstGeom prst="rect">
              <a:avLst/>
            </a:prstGeom>
            <a:solidFill>
              <a:srgbClr val="ED1651"/>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pic>
          <p:nvPicPr>
            <p:cNvPr id="691" name="CloudCheckAsset 2@4x.png" descr="CloudCheckAsset 2@4x.png"/>
            <p:cNvPicPr>
              <a:picLocks noChangeAspect="1"/>
            </p:cNvPicPr>
            <p:nvPr/>
          </p:nvPicPr>
          <p:blipFill>
            <a:blip r:embed="rId3"/>
            <a:stretch>
              <a:fillRect/>
            </a:stretch>
          </p:blipFill>
          <p:spPr>
            <a:xfrm>
              <a:off x="-1" y="-1"/>
              <a:ext cx="722797" cy="722797"/>
            </a:xfrm>
            <a:prstGeom prst="rect">
              <a:avLst/>
            </a:prstGeom>
            <a:ln w="12700" cap="flat">
              <a:noFill/>
              <a:miter lim="400000"/>
            </a:ln>
            <a:effectLst/>
          </p:spPr>
        </p:pic>
      </p:grpSp>
      <p:sp>
        <p:nvSpPr>
          <p:cNvPr id="693" name="Square"/>
          <p:cNvSpPr/>
          <p:nvPr/>
        </p:nvSpPr>
        <p:spPr>
          <a:xfrm>
            <a:off x="3117295" y="-812800"/>
            <a:ext cx="1270003" cy="1270000"/>
          </a:xfrm>
          <a:prstGeom prst="rect">
            <a:avLst/>
          </a:prstGeom>
          <a:solidFill>
            <a:srgbClr val="7E5FA8"/>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694" name="Rectangle 2"/>
          <p:cNvSpPr/>
          <p:nvPr/>
        </p:nvSpPr>
        <p:spPr>
          <a:xfrm>
            <a:off x="-4263" y="1785154"/>
            <a:ext cx="5837910" cy="3282147"/>
          </a:xfrm>
          <a:prstGeom prst="rect">
            <a:avLst/>
          </a:prstGeom>
          <a:solidFill>
            <a:srgbClr val="EAE9EB"/>
          </a:solidFill>
          <a:ln w="19050">
            <a:solidFill>
              <a:srgbClr val="FFFFFF"/>
            </a:solidFill>
            <a:miter/>
          </a:ln>
        </p:spPr>
        <p:txBody>
          <a:bodyPr lIns="45718" tIns="45718" rIns="45718" bIns="45718" anchor="ctr"/>
          <a:lstStyle/>
          <a:p>
            <a:pPr>
              <a:defRPr>
                <a:solidFill>
                  <a:srgbClr val="FFFFFF"/>
                </a:solidFill>
                <a:latin typeface="Calibri"/>
                <a:ea typeface="Calibri"/>
                <a:cs typeface="Calibri"/>
                <a:sym typeface="Calibri"/>
              </a:defRPr>
            </a:pPr>
            <a:endParaRPr/>
          </a:p>
        </p:txBody>
      </p:sp>
      <p:sp>
        <p:nvSpPr>
          <p:cNvPr id="695" name="Body Level One…"/>
          <p:cNvSpPr txBox="1">
            <a:spLocks noGrp="1"/>
          </p:cNvSpPr>
          <p:nvPr>
            <p:ph type="body" sz="quarter" idx="1"/>
          </p:nvPr>
        </p:nvSpPr>
        <p:spPr>
          <a:xfrm>
            <a:off x="511034" y="3022658"/>
            <a:ext cx="4807315" cy="173990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96" name="Rectangle 5"/>
          <p:cNvSpPr txBox="1"/>
          <p:nvPr/>
        </p:nvSpPr>
        <p:spPr>
          <a:xfrm>
            <a:off x="5063442" y="3990546"/>
            <a:ext cx="611897" cy="18186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lvl1pPr>
              <a:defRPr sz="10000" b="1">
                <a:solidFill>
                  <a:srgbClr val="37C285"/>
                </a:solidFill>
                <a:latin typeface="Open Sans Semibold"/>
                <a:ea typeface="Open Sans Semibold"/>
                <a:cs typeface="Open Sans Semibold"/>
                <a:sym typeface="Open Sans Semibold"/>
              </a:defRPr>
            </a:lvl1pPr>
          </a:lstStyle>
          <a:p>
            <a:r>
              <a:t>”</a:t>
            </a:r>
          </a:p>
        </p:txBody>
      </p:sp>
      <p:sp>
        <p:nvSpPr>
          <p:cNvPr id="697" name="Image"/>
          <p:cNvSpPr>
            <a:spLocks noGrp="1"/>
          </p:cNvSpPr>
          <p:nvPr>
            <p:ph type="pic" sz="quarter" idx="21"/>
          </p:nvPr>
        </p:nvSpPr>
        <p:spPr>
          <a:xfrm>
            <a:off x="4078394" y="1919616"/>
            <a:ext cx="1611490" cy="905079"/>
          </a:xfrm>
          <a:prstGeom prst="rect">
            <a:avLst/>
          </a:prstGeom>
        </p:spPr>
        <p:txBody>
          <a:bodyPr lIns="91439" tIns="45719" rIns="91439" bIns="45719"/>
          <a:lstStyle/>
          <a:p>
            <a:endParaRPr/>
          </a:p>
        </p:txBody>
      </p:sp>
      <p:sp>
        <p:nvSpPr>
          <p:cNvPr id="698" name="TextBox 13"/>
          <p:cNvSpPr txBox="1">
            <a:spLocks noGrp="1"/>
          </p:cNvSpPr>
          <p:nvPr>
            <p:ph type="body" sz="quarter" idx="22"/>
          </p:nvPr>
        </p:nvSpPr>
        <p:spPr>
          <a:xfrm>
            <a:off x="4224222" y="2154340"/>
            <a:ext cx="807249" cy="486432"/>
          </a:xfrm>
          <a:prstGeom prst="rect">
            <a:avLst/>
          </a:prstGeom>
        </p:spPr>
        <p:txBody>
          <a:bodyPr lIns="0" tIns="0" rIns="0" bIns="0">
            <a:normAutofit/>
          </a:bodyPr>
          <a:lstStyle/>
          <a:p>
            <a:pPr marL="0" lvl="1" indent="0">
              <a:lnSpc>
                <a:spcPts val="1900"/>
              </a:lnSpc>
              <a:spcBef>
                <a:spcPts val="0"/>
              </a:spcBef>
              <a:buSzTx/>
              <a:buFontTx/>
              <a:buNone/>
              <a:defRPr sz="1400" b="1">
                <a:solidFill>
                  <a:srgbClr val="EAE9EB"/>
                </a:solidFill>
                <a:latin typeface="Open Sans Semibold"/>
                <a:ea typeface="Open Sans Semibold"/>
                <a:cs typeface="Open Sans Semibold"/>
                <a:sym typeface="Open Sans Semibold"/>
              </a:defRPr>
            </a:pPr>
            <a:endParaRPr/>
          </a:p>
        </p:txBody>
      </p:sp>
      <p:sp>
        <p:nvSpPr>
          <p:cNvPr id="699" name="Picture Placeholder 15"/>
          <p:cNvSpPr>
            <a:spLocks noGrp="1"/>
          </p:cNvSpPr>
          <p:nvPr>
            <p:ph type="pic" idx="23"/>
          </p:nvPr>
        </p:nvSpPr>
        <p:spPr>
          <a:xfrm>
            <a:off x="5895892" y="1"/>
            <a:ext cx="6858001" cy="6847831"/>
          </a:xfrm>
          <a:prstGeom prst="rect">
            <a:avLst/>
          </a:prstGeom>
        </p:spPr>
        <p:txBody>
          <a:bodyPr lIns="91439" tIns="45719" rIns="91439" bIns="45719"/>
          <a:lstStyle/>
          <a:p>
            <a:endParaRPr/>
          </a:p>
        </p:txBody>
      </p:sp>
      <p:sp>
        <p:nvSpPr>
          <p:cNvPr id="700" name="Square"/>
          <p:cNvSpPr/>
          <p:nvPr/>
        </p:nvSpPr>
        <p:spPr>
          <a:xfrm>
            <a:off x="5835096" y="5054600"/>
            <a:ext cx="1270002" cy="1270000"/>
          </a:xfrm>
          <a:prstGeom prst="rect">
            <a:avLst/>
          </a:prstGeom>
          <a:solidFill>
            <a:srgbClr val="ED1651"/>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0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 Janison 05">
    <p:spTree>
      <p:nvGrpSpPr>
        <p:cNvPr id="1" name=""/>
        <p:cNvGrpSpPr/>
        <p:nvPr/>
      </p:nvGrpSpPr>
      <p:grpSpPr>
        <a:xfrm>
          <a:off x="0" y="0"/>
          <a:ext cx="0" cy="0"/>
          <a:chOff x="0" y="0"/>
          <a:chExt cx="0" cy="0"/>
        </a:xfrm>
      </p:grpSpPr>
      <p:pic>
        <p:nvPicPr>
          <p:cNvPr id="69" name="Picture 2" descr="Picture 2"/>
          <p:cNvPicPr>
            <a:picLocks noChangeAspect="1"/>
          </p:cNvPicPr>
          <p:nvPr/>
        </p:nvPicPr>
        <p:blipFill>
          <a:blip r:embed="rId2"/>
          <a:srcRect t="269" r="176" b="15616"/>
          <a:stretch>
            <a:fillRect/>
          </a:stretch>
        </p:blipFill>
        <p:spPr>
          <a:xfrm>
            <a:off x="0" y="0"/>
            <a:ext cx="12192001" cy="6858001"/>
          </a:xfrm>
          <a:prstGeom prst="rect">
            <a:avLst/>
          </a:prstGeom>
          <a:ln w="12700">
            <a:miter lim="400000"/>
          </a:ln>
        </p:spPr>
      </p:pic>
      <p:sp>
        <p:nvSpPr>
          <p:cNvPr id="70" name="Rectangle"/>
          <p:cNvSpPr/>
          <p:nvPr/>
        </p:nvSpPr>
        <p:spPr>
          <a:xfrm>
            <a:off x="-9346" y="-33112"/>
            <a:ext cx="12210692" cy="6924224"/>
          </a:xfrm>
          <a:prstGeom prst="rect">
            <a:avLst/>
          </a:prstGeom>
          <a:gradFill>
            <a:gsLst>
              <a:gs pos="390">
                <a:srgbClr val="72CCFB">
                  <a:alpha val="0"/>
                </a:srgbClr>
              </a:gs>
              <a:gs pos="100000">
                <a:srgbClr val="000000">
                  <a:alpha val="73941"/>
                </a:srgbClr>
              </a:gs>
            </a:gsLst>
            <a:path path="circle">
              <a:fillToRect l="37721" t="-19636" r="62278" b="119636"/>
            </a:path>
          </a:gradFill>
          <a:ln w="12700">
            <a:solidFill>
              <a:srgbClr val="000000">
                <a:alpha val="73941"/>
              </a:srgbClr>
            </a:solidFill>
            <a:miter/>
          </a:ln>
        </p:spPr>
        <p:txBody>
          <a:bodyPr lIns="45718" tIns="45718" rIns="45718" bIns="45718" anchor="ctr"/>
          <a:lstStyle/>
          <a:p>
            <a:pPr>
              <a:defRPr>
                <a:latin typeface="Calibri"/>
                <a:ea typeface="Calibri"/>
                <a:cs typeface="Calibri"/>
                <a:sym typeface="Calibri"/>
              </a:defRPr>
            </a:pPr>
            <a:endParaRPr/>
          </a:p>
        </p:txBody>
      </p:sp>
      <p:sp>
        <p:nvSpPr>
          <p:cNvPr id="71"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2" name="Picture 9" descr="Picture 9"/>
          <p:cNvPicPr>
            <a:picLocks noChangeAspect="1"/>
          </p:cNvPicPr>
          <p:nvPr/>
        </p:nvPicPr>
        <p:blipFill>
          <a:blip r:embed="rId3"/>
          <a:stretch>
            <a:fillRect/>
          </a:stretch>
        </p:blipFill>
        <p:spPr>
          <a:xfrm>
            <a:off x="1076652" y="3835925"/>
            <a:ext cx="1417692" cy="335224"/>
          </a:xfrm>
          <a:prstGeom prst="rect">
            <a:avLst/>
          </a:prstGeom>
          <a:ln w="12700">
            <a:miter lim="400000"/>
          </a:ln>
        </p:spPr>
      </p:pic>
      <p:pic>
        <p:nvPicPr>
          <p:cNvPr id="73"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74"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7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General Slides 01">
    <p:spTree>
      <p:nvGrpSpPr>
        <p:cNvPr id="1" name=""/>
        <p:cNvGrpSpPr/>
        <p:nvPr/>
      </p:nvGrpSpPr>
      <p:grpSpPr>
        <a:xfrm>
          <a:off x="0" y="0"/>
          <a:ext cx="0" cy="0"/>
          <a:chOff x="0" y="0"/>
          <a:chExt cx="0" cy="0"/>
        </a:xfrm>
      </p:grpSpPr>
      <p:sp>
        <p:nvSpPr>
          <p:cNvPr id="708" name="Picture Placeholder 3"/>
          <p:cNvSpPr>
            <a:spLocks noGrp="1"/>
          </p:cNvSpPr>
          <p:nvPr>
            <p:ph type="pic" idx="21"/>
          </p:nvPr>
        </p:nvSpPr>
        <p:spPr>
          <a:xfrm>
            <a:off x="6085523" y="-406333"/>
            <a:ext cx="6122570" cy="7670666"/>
          </a:xfrm>
          <a:prstGeom prst="rect">
            <a:avLst/>
          </a:prstGeom>
        </p:spPr>
        <p:txBody>
          <a:bodyPr lIns="91439" tIns="45719" rIns="91439" bIns="45719"/>
          <a:lstStyle/>
          <a:p>
            <a:endParaRPr/>
          </a:p>
        </p:txBody>
      </p:sp>
      <p:sp>
        <p:nvSpPr>
          <p:cNvPr id="70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710" name="Body Level One…"/>
          <p:cNvSpPr txBox="1">
            <a:spLocks noGrp="1"/>
          </p:cNvSpPr>
          <p:nvPr>
            <p:ph type="body" sz="quarter" idx="1"/>
          </p:nvPr>
        </p:nvSpPr>
        <p:spPr>
          <a:xfrm>
            <a:off x="837095" y="1894465"/>
            <a:ext cx="4672778" cy="28919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711" name="Picture 10" descr="Picture 10"/>
          <p:cNvPicPr>
            <a:picLocks noChangeAspect="1"/>
          </p:cNvPicPr>
          <p:nvPr/>
        </p:nvPicPr>
        <p:blipFill>
          <a:blip r:embed="rId2"/>
          <a:stretch>
            <a:fillRect/>
          </a:stretch>
        </p:blipFill>
        <p:spPr>
          <a:xfrm>
            <a:off x="6089701" y="0"/>
            <a:ext cx="656362" cy="6858001"/>
          </a:xfrm>
          <a:prstGeom prst="rect">
            <a:avLst/>
          </a:prstGeom>
          <a:ln w="12700">
            <a:miter lim="400000"/>
          </a:ln>
        </p:spPr>
      </p:pic>
      <p:sp>
        <p:nvSpPr>
          <p:cNvPr id="712" name="Straight Connector 11"/>
          <p:cNvSpPr/>
          <p:nvPr/>
        </p:nvSpPr>
        <p:spPr>
          <a:xfrm flipH="1">
            <a:off x="6754373" y="-2"/>
            <a:ext cx="1" cy="6858001"/>
          </a:xfrm>
          <a:prstGeom prst="line">
            <a:avLst/>
          </a:prstGeom>
          <a:ln w="101600">
            <a:solidFill>
              <a:srgbClr val="37C285"/>
            </a:solidFill>
            <a:miter/>
          </a:ln>
        </p:spPr>
        <p:txBody>
          <a:bodyPr lIns="45718" tIns="45718" rIns="45718" bIns="45718"/>
          <a:lstStyle/>
          <a:p>
            <a:endParaRPr/>
          </a:p>
        </p:txBody>
      </p:sp>
      <p:sp>
        <p:nvSpPr>
          <p:cNvPr id="713"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General Slides 02">
    <p:spTree>
      <p:nvGrpSpPr>
        <p:cNvPr id="1" name=""/>
        <p:cNvGrpSpPr/>
        <p:nvPr/>
      </p:nvGrpSpPr>
      <p:grpSpPr>
        <a:xfrm>
          <a:off x="0" y="0"/>
          <a:ext cx="0" cy="0"/>
          <a:chOff x="0" y="0"/>
          <a:chExt cx="0" cy="0"/>
        </a:xfrm>
      </p:grpSpPr>
      <p:sp>
        <p:nvSpPr>
          <p:cNvPr id="721"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722" name="Body Level One…"/>
          <p:cNvSpPr txBox="1">
            <a:spLocks noGrp="1"/>
          </p:cNvSpPr>
          <p:nvPr>
            <p:ph type="body" sz="quarter" idx="1"/>
          </p:nvPr>
        </p:nvSpPr>
        <p:spPr>
          <a:xfrm>
            <a:off x="837095" y="1894465"/>
            <a:ext cx="4876261" cy="28919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723" name="Picture 2" descr="Picture 2"/>
          <p:cNvPicPr>
            <a:picLocks noChangeAspect="1"/>
          </p:cNvPicPr>
          <p:nvPr/>
        </p:nvPicPr>
        <p:blipFill>
          <a:blip r:embed="rId2"/>
          <a:stretch>
            <a:fillRect/>
          </a:stretch>
        </p:blipFill>
        <p:spPr>
          <a:xfrm>
            <a:off x="6089701" y="-3"/>
            <a:ext cx="6102301" cy="6858002"/>
          </a:xfrm>
          <a:prstGeom prst="rect">
            <a:avLst/>
          </a:prstGeom>
          <a:ln w="12700">
            <a:miter lim="400000"/>
          </a:ln>
        </p:spPr>
      </p:pic>
      <p:pic>
        <p:nvPicPr>
          <p:cNvPr id="724" name="Picture 10" descr="Picture 10"/>
          <p:cNvPicPr>
            <a:picLocks noChangeAspect="1"/>
          </p:cNvPicPr>
          <p:nvPr/>
        </p:nvPicPr>
        <p:blipFill>
          <a:blip r:embed="rId3"/>
          <a:stretch>
            <a:fillRect/>
          </a:stretch>
        </p:blipFill>
        <p:spPr>
          <a:xfrm>
            <a:off x="6089701" y="0"/>
            <a:ext cx="656362" cy="6858001"/>
          </a:xfrm>
          <a:prstGeom prst="rect">
            <a:avLst/>
          </a:prstGeom>
          <a:ln w="12700">
            <a:miter lim="400000"/>
          </a:ln>
        </p:spPr>
      </p:pic>
      <p:sp>
        <p:nvSpPr>
          <p:cNvPr id="725" name="Straight Connector 11"/>
          <p:cNvSpPr/>
          <p:nvPr/>
        </p:nvSpPr>
        <p:spPr>
          <a:xfrm flipH="1">
            <a:off x="6754373" y="-2"/>
            <a:ext cx="1" cy="6858001"/>
          </a:xfrm>
          <a:prstGeom prst="line">
            <a:avLst/>
          </a:prstGeom>
          <a:ln w="101600">
            <a:solidFill>
              <a:srgbClr val="37C285"/>
            </a:solidFill>
            <a:miter/>
          </a:ln>
        </p:spPr>
        <p:txBody>
          <a:bodyPr lIns="45718" tIns="45718" rIns="45718" bIns="45718"/>
          <a:lstStyle/>
          <a:p>
            <a:endParaRPr/>
          </a:p>
        </p:txBody>
      </p:sp>
      <p:sp>
        <p:nvSpPr>
          <p:cNvPr id="726"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7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General Slides 03 - ICAS">
    <p:spTree>
      <p:nvGrpSpPr>
        <p:cNvPr id="1" name=""/>
        <p:cNvGrpSpPr/>
        <p:nvPr/>
      </p:nvGrpSpPr>
      <p:grpSpPr>
        <a:xfrm>
          <a:off x="0" y="0"/>
          <a:ext cx="0" cy="0"/>
          <a:chOff x="0" y="0"/>
          <a:chExt cx="0" cy="0"/>
        </a:xfrm>
      </p:grpSpPr>
      <p:sp>
        <p:nvSpPr>
          <p:cNvPr id="734"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pic>
        <p:nvPicPr>
          <p:cNvPr id="735" name="bg_pattern-green chevron.png" descr="bg_pattern-green chevron.png"/>
          <p:cNvPicPr>
            <a:picLocks noChangeAspect="1"/>
          </p:cNvPicPr>
          <p:nvPr/>
        </p:nvPicPr>
        <p:blipFill>
          <a:blip r:embed="rId2"/>
          <a:srcRect l="18160" r="18160"/>
          <a:stretch>
            <a:fillRect/>
          </a:stretch>
        </p:blipFill>
        <p:spPr>
          <a:xfrm>
            <a:off x="8492527" y="-222446"/>
            <a:ext cx="5347585" cy="7302893"/>
          </a:xfrm>
          <a:prstGeom prst="rect">
            <a:avLst/>
          </a:prstGeom>
          <a:ln w="12700">
            <a:miter lim="400000"/>
          </a:ln>
        </p:spPr>
      </p:pic>
      <p:sp>
        <p:nvSpPr>
          <p:cNvPr id="736" name="Picture Placeholder 11"/>
          <p:cNvSpPr>
            <a:spLocks noGrp="1"/>
          </p:cNvSpPr>
          <p:nvPr>
            <p:ph type="pic" idx="21"/>
          </p:nvPr>
        </p:nvSpPr>
        <p:spPr>
          <a:xfrm>
            <a:off x="5895892" y="1"/>
            <a:ext cx="6858001" cy="6847831"/>
          </a:xfrm>
          <a:prstGeom prst="rect">
            <a:avLst/>
          </a:prstGeom>
        </p:spPr>
        <p:txBody>
          <a:bodyPr lIns="91439" tIns="45719" rIns="91439" bIns="45719"/>
          <a:lstStyle/>
          <a:p>
            <a:endParaRPr/>
          </a:p>
        </p:txBody>
      </p:sp>
      <p:sp>
        <p:nvSpPr>
          <p:cNvPr id="737" name="Circle"/>
          <p:cNvSpPr/>
          <p:nvPr/>
        </p:nvSpPr>
        <p:spPr>
          <a:xfrm>
            <a:off x="5689046" y="208398"/>
            <a:ext cx="611897" cy="611898"/>
          </a:xfrm>
          <a:prstGeom prst="ellipse">
            <a:avLst/>
          </a:prstGeom>
          <a:solidFill>
            <a:srgbClr val="7E5FA8"/>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38" name="Body Level One…"/>
          <p:cNvSpPr txBox="1">
            <a:spLocks noGrp="1"/>
          </p:cNvSpPr>
          <p:nvPr>
            <p:ph type="body" sz="quarter" idx="1"/>
          </p:nvPr>
        </p:nvSpPr>
        <p:spPr>
          <a:xfrm>
            <a:off x="837095" y="1894465"/>
            <a:ext cx="4876261" cy="28919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739"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740" name="Square"/>
          <p:cNvSpPr/>
          <p:nvPr/>
        </p:nvSpPr>
        <p:spPr>
          <a:xfrm>
            <a:off x="5835096" y="5054600"/>
            <a:ext cx="1270002" cy="1270000"/>
          </a:xfrm>
          <a:prstGeom prst="rect">
            <a:avLst/>
          </a:prstGeom>
          <a:solidFill>
            <a:srgbClr val="ED1651"/>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41" name="Square"/>
          <p:cNvSpPr/>
          <p:nvPr/>
        </p:nvSpPr>
        <p:spPr>
          <a:xfrm>
            <a:off x="5112303" y="6337300"/>
            <a:ext cx="722795" cy="722795"/>
          </a:xfrm>
          <a:prstGeom prst="rect">
            <a:avLst/>
          </a:prstGeom>
          <a:solidFill>
            <a:srgbClr val="FFAB00"/>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4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General Slides 04">
    <p:spTree>
      <p:nvGrpSpPr>
        <p:cNvPr id="1" name=""/>
        <p:cNvGrpSpPr/>
        <p:nvPr/>
      </p:nvGrpSpPr>
      <p:grpSpPr>
        <a:xfrm>
          <a:off x="0" y="0"/>
          <a:ext cx="0" cy="0"/>
          <a:chOff x="0" y="0"/>
          <a:chExt cx="0" cy="0"/>
        </a:xfrm>
      </p:grpSpPr>
      <p:sp>
        <p:nvSpPr>
          <p:cNvPr id="74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750" name="Body Level One…"/>
          <p:cNvSpPr txBox="1">
            <a:spLocks noGrp="1"/>
          </p:cNvSpPr>
          <p:nvPr>
            <p:ph type="body" sz="quarter" idx="1"/>
          </p:nvPr>
        </p:nvSpPr>
        <p:spPr>
          <a:xfrm>
            <a:off x="837095" y="1894465"/>
            <a:ext cx="5300899" cy="24093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751"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7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General Slides 05">
    <p:spTree>
      <p:nvGrpSpPr>
        <p:cNvPr id="1" name=""/>
        <p:cNvGrpSpPr/>
        <p:nvPr/>
      </p:nvGrpSpPr>
      <p:grpSpPr>
        <a:xfrm>
          <a:off x="0" y="0"/>
          <a:ext cx="0" cy="0"/>
          <a:chOff x="0" y="0"/>
          <a:chExt cx="0" cy="0"/>
        </a:xfrm>
      </p:grpSpPr>
      <p:sp>
        <p:nvSpPr>
          <p:cNvPr id="759" name="Picture Placeholder 3"/>
          <p:cNvSpPr>
            <a:spLocks noGrp="1"/>
          </p:cNvSpPr>
          <p:nvPr>
            <p:ph type="pic" idx="21"/>
          </p:nvPr>
        </p:nvSpPr>
        <p:spPr>
          <a:xfrm>
            <a:off x="847594" y="1"/>
            <a:ext cx="5473918" cy="6485860"/>
          </a:xfrm>
          <a:prstGeom prst="rect">
            <a:avLst/>
          </a:prstGeom>
        </p:spPr>
        <p:txBody>
          <a:bodyPr lIns="91439" tIns="45719" rIns="91439" bIns="45719"/>
          <a:lstStyle/>
          <a:p>
            <a:endParaRPr/>
          </a:p>
        </p:txBody>
      </p:sp>
      <p:sp>
        <p:nvSpPr>
          <p:cNvPr id="760" name="Straight Connector 4"/>
          <p:cNvSpPr/>
          <p:nvPr/>
        </p:nvSpPr>
        <p:spPr>
          <a:xfrm>
            <a:off x="6330815" y="1230745"/>
            <a:ext cx="611897" cy="2"/>
          </a:xfrm>
          <a:prstGeom prst="line">
            <a:avLst/>
          </a:prstGeom>
          <a:ln w="41275">
            <a:solidFill>
              <a:srgbClr val="37C285"/>
            </a:solidFill>
            <a:miter/>
          </a:ln>
        </p:spPr>
        <p:txBody>
          <a:bodyPr lIns="45718" tIns="45718" rIns="45718" bIns="45718"/>
          <a:lstStyle/>
          <a:p>
            <a:endParaRPr/>
          </a:p>
        </p:txBody>
      </p:sp>
      <p:sp>
        <p:nvSpPr>
          <p:cNvPr id="761" name="Body Level One…"/>
          <p:cNvSpPr txBox="1">
            <a:spLocks noGrp="1"/>
          </p:cNvSpPr>
          <p:nvPr>
            <p:ph type="body" sz="quarter" idx="1"/>
          </p:nvPr>
        </p:nvSpPr>
        <p:spPr>
          <a:xfrm>
            <a:off x="7103133" y="2104226"/>
            <a:ext cx="4739483" cy="28919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762" name="Text Placeholder 2"/>
          <p:cNvSpPr>
            <a:spLocks noGrp="1"/>
          </p:cNvSpPr>
          <p:nvPr>
            <p:ph type="body" sz="quarter" idx="22" hasCustomPrompt="1"/>
          </p:nvPr>
        </p:nvSpPr>
        <p:spPr>
          <a:xfrm>
            <a:off x="7055508"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7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General Slides 06">
    <p:spTree>
      <p:nvGrpSpPr>
        <p:cNvPr id="1" name=""/>
        <p:cNvGrpSpPr/>
        <p:nvPr/>
      </p:nvGrpSpPr>
      <p:grpSpPr>
        <a:xfrm>
          <a:off x="0" y="0"/>
          <a:ext cx="0" cy="0"/>
          <a:chOff x="0" y="0"/>
          <a:chExt cx="0" cy="0"/>
        </a:xfrm>
      </p:grpSpPr>
      <p:sp>
        <p:nvSpPr>
          <p:cNvPr id="770" name="Rectangle 1"/>
          <p:cNvSpPr/>
          <p:nvPr/>
        </p:nvSpPr>
        <p:spPr>
          <a:xfrm>
            <a:off x="859932" y="1887578"/>
            <a:ext cx="2054140" cy="3809492"/>
          </a:xfrm>
          <a:prstGeom prst="rect">
            <a:avLst/>
          </a:prstGeom>
          <a:solidFill>
            <a:srgbClr val="E7E6E6"/>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71" name="Rectangle 30"/>
          <p:cNvSpPr/>
          <p:nvPr/>
        </p:nvSpPr>
        <p:spPr>
          <a:xfrm>
            <a:off x="3113607" y="1887578"/>
            <a:ext cx="2054140" cy="3809492"/>
          </a:xfrm>
          <a:prstGeom prst="rect">
            <a:avLst/>
          </a:prstGeom>
          <a:solidFill>
            <a:srgbClr val="E7E6E6"/>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72" name="Rectangle 31"/>
          <p:cNvSpPr/>
          <p:nvPr/>
        </p:nvSpPr>
        <p:spPr>
          <a:xfrm>
            <a:off x="5353424" y="1887578"/>
            <a:ext cx="2054139" cy="3809492"/>
          </a:xfrm>
          <a:prstGeom prst="rect">
            <a:avLst/>
          </a:prstGeom>
          <a:solidFill>
            <a:srgbClr val="E7E6E6"/>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73" name="Rectangle 32"/>
          <p:cNvSpPr/>
          <p:nvPr/>
        </p:nvSpPr>
        <p:spPr>
          <a:xfrm>
            <a:off x="7571006" y="1887578"/>
            <a:ext cx="2054140" cy="3809492"/>
          </a:xfrm>
          <a:prstGeom prst="rect">
            <a:avLst/>
          </a:prstGeom>
          <a:solidFill>
            <a:srgbClr val="E7E6E6"/>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74" name="Rectangle 33"/>
          <p:cNvSpPr/>
          <p:nvPr/>
        </p:nvSpPr>
        <p:spPr>
          <a:xfrm>
            <a:off x="9810957" y="1887578"/>
            <a:ext cx="2054140" cy="3809492"/>
          </a:xfrm>
          <a:prstGeom prst="rect">
            <a:avLst/>
          </a:prstGeom>
          <a:solidFill>
            <a:srgbClr val="E7E6E6"/>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75"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776" name="Circle"/>
          <p:cNvSpPr/>
          <p:nvPr/>
        </p:nvSpPr>
        <p:spPr>
          <a:xfrm>
            <a:off x="1005108"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777" name="1"/>
          <p:cNvSpPr txBox="1"/>
          <p:nvPr/>
        </p:nvSpPr>
        <p:spPr>
          <a:xfrm>
            <a:off x="1084414"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1</a:t>
            </a:r>
          </a:p>
        </p:txBody>
      </p:sp>
      <p:sp>
        <p:nvSpPr>
          <p:cNvPr id="778" name="Body Level One…"/>
          <p:cNvSpPr txBox="1">
            <a:spLocks noGrp="1"/>
          </p:cNvSpPr>
          <p:nvPr>
            <p:ph type="body" sz="quarter" idx="1"/>
          </p:nvPr>
        </p:nvSpPr>
        <p:spPr>
          <a:xfrm>
            <a:off x="1005108" y="2526580"/>
            <a:ext cx="1693724" cy="248920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779" name="TextBox 7"/>
          <p:cNvSpPr txBox="1">
            <a:spLocks noGrp="1"/>
          </p:cNvSpPr>
          <p:nvPr>
            <p:ph type="body" sz="quarter" idx="21"/>
          </p:nvPr>
        </p:nvSpPr>
        <p:spPr>
          <a:xfrm>
            <a:off x="1516493" y="2076094"/>
            <a:ext cx="1282126"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780" name="Circle"/>
          <p:cNvSpPr/>
          <p:nvPr/>
        </p:nvSpPr>
        <p:spPr>
          <a:xfrm>
            <a:off x="3226454" y="2000670"/>
            <a:ext cx="402776"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781" name="2"/>
          <p:cNvSpPr txBox="1"/>
          <p:nvPr/>
        </p:nvSpPr>
        <p:spPr>
          <a:xfrm>
            <a:off x="3305759"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2</a:t>
            </a:r>
          </a:p>
        </p:txBody>
      </p:sp>
      <p:sp>
        <p:nvSpPr>
          <p:cNvPr id="782" name="Circle"/>
          <p:cNvSpPr/>
          <p:nvPr/>
        </p:nvSpPr>
        <p:spPr>
          <a:xfrm>
            <a:off x="5503217"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783" name="3"/>
          <p:cNvSpPr txBox="1"/>
          <p:nvPr/>
        </p:nvSpPr>
        <p:spPr>
          <a:xfrm>
            <a:off x="5582522"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3</a:t>
            </a:r>
          </a:p>
        </p:txBody>
      </p:sp>
      <p:sp>
        <p:nvSpPr>
          <p:cNvPr id="784" name="Circle"/>
          <p:cNvSpPr/>
          <p:nvPr/>
        </p:nvSpPr>
        <p:spPr>
          <a:xfrm>
            <a:off x="7738416"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785" name="4"/>
          <p:cNvSpPr txBox="1"/>
          <p:nvPr/>
        </p:nvSpPr>
        <p:spPr>
          <a:xfrm>
            <a:off x="7817722"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4</a:t>
            </a:r>
          </a:p>
        </p:txBody>
      </p:sp>
      <p:sp>
        <p:nvSpPr>
          <p:cNvPr id="786" name="Circle"/>
          <p:cNvSpPr/>
          <p:nvPr/>
        </p:nvSpPr>
        <p:spPr>
          <a:xfrm>
            <a:off x="9964380"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787" name="5"/>
          <p:cNvSpPr txBox="1"/>
          <p:nvPr/>
        </p:nvSpPr>
        <p:spPr>
          <a:xfrm>
            <a:off x="10043686"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5</a:t>
            </a:r>
          </a:p>
        </p:txBody>
      </p:sp>
      <p:sp>
        <p:nvSpPr>
          <p:cNvPr id="788" name="TextBox 6"/>
          <p:cNvSpPr txBox="1">
            <a:spLocks noGrp="1"/>
          </p:cNvSpPr>
          <p:nvPr>
            <p:ph type="body" sz="quarter" idx="22"/>
          </p:nvPr>
        </p:nvSpPr>
        <p:spPr>
          <a:xfrm>
            <a:off x="3293816" y="2526580"/>
            <a:ext cx="1693723"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789" name="TextBox 7"/>
          <p:cNvSpPr txBox="1">
            <a:spLocks noGrp="1"/>
          </p:cNvSpPr>
          <p:nvPr>
            <p:ph type="body" sz="quarter" idx="23"/>
          </p:nvPr>
        </p:nvSpPr>
        <p:spPr>
          <a:xfrm>
            <a:off x="3805199"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790" name="TextBox 6"/>
          <p:cNvSpPr txBox="1">
            <a:spLocks noGrp="1"/>
          </p:cNvSpPr>
          <p:nvPr>
            <p:ph type="body" sz="quarter" idx="24"/>
          </p:nvPr>
        </p:nvSpPr>
        <p:spPr>
          <a:xfrm>
            <a:off x="5555769" y="2526580"/>
            <a:ext cx="1693723"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791" name="TextBox 7"/>
          <p:cNvSpPr txBox="1">
            <a:spLocks noGrp="1"/>
          </p:cNvSpPr>
          <p:nvPr>
            <p:ph type="body" sz="quarter" idx="25"/>
          </p:nvPr>
        </p:nvSpPr>
        <p:spPr>
          <a:xfrm>
            <a:off x="6067152"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792" name="TextBox 6"/>
          <p:cNvSpPr txBox="1">
            <a:spLocks noGrp="1"/>
          </p:cNvSpPr>
          <p:nvPr>
            <p:ph type="body" sz="quarter" idx="26"/>
          </p:nvPr>
        </p:nvSpPr>
        <p:spPr>
          <a:xfrm>
            <a:off x="7738416" y="2526580"/>
            <a:ext cx="1693724"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793" name="TextBox 7"/>
          <p:cNvSpPr txBox="1">
            <a:spLocks noGrp="1"/>
          </p:cNvSpPr>
          <p:nvPr>
            <p:ph type="body" sz="quarter" idx="27"/>
          </p:nvPr>
        </p:nvSpPr>
        <p:spPr>
          <a:xfrm>
            <a:off x="8249801"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794" name="TextBox 6"/>
          <p:cNvSpPr txBox="1">
            <a:spLocks noGrp="1"/>
          </p:cNvSpPr>
          <p:nvPr>
            <p:ph type="body" sz="quarter" idx="28"/>
          </p:nvPr>
        </p:nvSpPr>
        <p:spPr>
          <a:xfrm>
            <a:off x="9964380" y="2526580"/>
            <a:ext cx="1693723"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795" name="TextBox 7"/>
          <p:cNvSpPr txBox="1">
            <a:spLocks noGrp="1"/>
          </p:cNvSpPr>
          <p:nvPr>
            <p:ph type="body" sz="quarter" idx="29"/>
          </p:nvPr>
        </p:nvSpPr>
        <p:spPr>
          <a:xfrm>
            <a:off x="10475763"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796" name="Text Placeholder 2"/>
          <p:cNvSpPr>
            <a:spLocks noGrp="1"/>
          </p:cNvSpPr>
          <p:nvPr>
            <p:ph type="body" sz="quarter" idx="30"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797"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General Slides 07">
    <p:spTree>
      <p:nvGrpSpPr>
        <p:cNvPr id="1" name=""/>
        <p:cNvGrpSpPr/>
        <p:nvPr/>
      </p:nvGrpSpPr>
      <p:grpSpPr>
        <a:xfrm>
          <a:off x="0" y="0"/>
          <a:ext cx="0" cy="0"/>
          <a:chOff x="0" y="0"/>
          <a:chExt cx="0" cy="0"/>
        </a:xfrm>
      </p:grpSpPr>
      <p:sp>
        <p:nvSpPr>
          <p:cNvPr id="804" name="Rectangle 4"/>
          <p:cNvSpPr/>
          <p:nvPr/>
        </p:nvSpPr>
        <p:spPr>
          <a:xfrm>
            <a:off x="3098212" y="1887578"/>
            <a:ext cx="2054139" cy="380949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05" name="Rectangle 4"/>
          <p:cNvSpPr/>
          <p:nvPr/>
        </p:nvSpPr>
        <p:spPr>
          <a:xfrm>
            <a:off x="5317728" y="1887578"/>
            <a:ext cx="2054139" cy="380949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06" name="Rectangle 4"/>
          <p:cNvSpPr/>
          <p:nvPr/>
        </p:nvSpPr>
        <p:spPr>
          <a:xfrm>
            <a:off x="7535592" y="1887578"/>
            <a:ext cx="2054139" cy="380949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07" name="Rectangle 4"/>
          <p:cNvSpPr/>
          <p:nvPr/>
        </p:nvSpPr>
        <p:spPr>
          <a:xfrm>
            <a:off x="9735697" y="1887578"/>
            <a:ext cx="2054139" cy="380949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08"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809" name="Rectangle 4"/>
          <p:cNvSpPr/>
          <p:nvPr/>
        </p:nvSpPr>
        <p:spPr>
          <a:xfrm>
            <a:off x="846081" y="1887578"/>
            <a:ext cx="2054139" cy="380949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10"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Heading here.</a:t>
            </a:r>
          </a:p>
          <a:p>
            <a:pPr lvl="1"/>
            <a:endParaRPr/>
          </a:p>
          <a:p>
            <a:pPr lvl="2"/>
            <a:endParaRPr/>
          </a:p>
          <a:p>
            <a:pPr lvl="3"/>
            <a:endParaRPr/>
          </a:p>
          <a:p>
            <a:pPr lvl="4"/>
            <a:endParaRPr/>
          </a:p>
        </p:txBody>
      </p:sp>
      <p:sp>
        <p:nvSpPr>
          <p:cNvPr id="811" name="TextBox 52"/>
          <p:cNvSpPr txBox="1">
            <a:spLocks noGrp="1"/>
          </p:cNvSpPr>
          <p:nvPr>
            <p:ph type="body" sz="quarter" idx="21"/>
          </p:nvPr>
        </p:nvSpPr>
        <p:spPr>
          <a:xfrm>
            <a:off x="1005108" y="2826804"/>
            <a:ext cx="1593162" cy="2951482"/>
          </a:xfrm>
          <a:prstGeom prst="rect">
            <a:avLst/>
          </a:prstGeom>
        </p:spPr>
        <p:txBody>
          <a:bodyPr lIns="0" tIns="0" rIns="0" bIns="0">
            <a:normAutofit/>
          </a:bodyPr>
          <a:lstStyle/>
          <a:p>
            <a:pPr marL="171450" indent="-171450">
              <a:lnSpc>
                <a:spcPct val="130000"/>
              </a:lnSpc>
              <a:spcBef>
                <a:spcPts val="0"/>
              </a:spcBef>
              <a:defRPr sz="1000">
                <a:solidFill>
                  <a:srgbClr val="262626"/>
                </a:solidFill>
              </a:defRPr>
            </a:pPr>
            <a:endParaRPr/>
          </a:p>
        </p:txBody>
      </p:sp>
      <p:sp>
        <p:nvSpPr>
          <p:cNvPr id="812" name="TextBox 53"/>
          <p:cNvSpPr txBox="1">
            <a:spLocks noGrp="1"/>
          </p:cNvSpPr>
          <p:nvPr>
            <p:ph type="body" sz="quarter" idx="22"/>
          </p:nvPr>
        </p:nvSpPr>
        <p:spPr>
          <a:xfrm>
            <a:off x="846081" y="2509154"/>
            <a:ext cx="2054139" cy="215902"/>
          </a:xfrm>
          <a:prstGeom prst="rect">
            <a:avLst/>
          </a:prstGeom>
        </p:spPr>
        <p:txBody>
          <a:bodyPr lIns="0" tIns="0" rIns="0" bIns="0">
            <a:normAutofit/>
          </a:bodyPr>
          <a:lstStyle/>
          <a:p>
            <a:pPr marL="0" indent="0" algn="ctr">
              <a:lnSpc>
                <a:spcPct val="130000"/>
              </a:lnSpc>
              <a:spcBef>
                <a:spcPts val="0"/>
              </a:spcBef>
              <a:buSzTx/>
              <a:buFontTx/>
              <a:buNone/>
              <a:defRPr>
                <a:solidFill>
                  <a:srgbClr val="00746D"/>
                </a:solidFill>
                <a:latin typeface="Open Sans SemiBold"/>
                <a:ea typeface="Open Sans SemiBold"/>
                <a:cs typeface="Open Sans SemiBold"/>
                <a:sym typeface="Open Sans SemiBold"/>
              </a:defRPr>
            </a:pPr>
            <a:endParaRPr/>
          </a:p>
        </p:txBody>
      </p:sp>
      <p:sp>
        <p:nvSpPr>
          <p:cNvPr id="813" name="Picture 54"/>
          <p:cNvSpPr>
            <a:spLocks noGrp="1"/>
          </p:cNvSpPr>
          <p:nvPr>
            <p:ph type="pic" sz="quarter" idx="23"/>
          </p:nvPr>
        </p:nvSpPr>
        <p:spPr>
          <a:xfrm>
            <a:off x="1676398" y="2032476"/>
            <a:ext cx="386345" cy="386345"/>
          </a:xfrm>
          <a:prstGeom prst="rect">
            <a:avLst/>
          </a:prstGeom>
        </p:spPr>
        <p:txBody>
          <a:bodyPr lIns="91439" tIns="45719" rIns="91439" bIns="45719"/>
          <a:lstStyle/>
          <a:p>
            <a:endParaRPr/>
          </a:p>
        </p:txBody>
      </p:sp>
      <p:sp>
        <p:nvSpPr>
          <p:cNvPr id="814" name="TextBox 57"/>
          <p:cNvSpPr txBox="1">
            <a:spLocks noGrp="1"/>
          </p:cNvSpPr>
          <p:nvPr>
            <p:ph type="body" sz="quarter" idx="24"/>
          </p:nvPr>
        </p:nvSpPr>
        <p:spPr>
          <a:xfrm>
            <a:off x="3258782" y="2826804"/>
            <a:ext cx="1593162" cy="2951482"/>
          </a:xfrm>
          <a:prstGeom prst="rect">
            <a:avLst/>
          </a:prstGeom>
        </p:spPr>
        <p:txBody>
          <a:bodyPr lIns="0" tIns="0" rIns="0" bIns="0">
            <a:normAutofit/>
          </a:bodyPr>
          <a:lstStyle/>
          <a:p>
            <a:pPr marL="171450" indent="-171450">
              <a:lnSpc>
                <a:spcPct val="130000"/>
              </a:lnSpc>
              <a:spcBef>
                <a:spcPts val="0"/>
              </a:spcBef>
              <a:defRPr sz="1000">
                <a:solidFill>
                  <a:srgbClr val="262626"/>
                </a:solidFill>
              </a:defRPr>
            </a:pPr>
            <a:endParaRPr/>
          </a:p>
        </p:txBody>
      </p:sp>
      <p:sp>
        <p:nvSpPr>
          <p:cNvPr id="815" name="TextBox 58"/>
          <p:cNvSpPr txBox="1">
            <a:spLocks noGrp="1"/>
          </p:cNvSpPr>
          <p:nvPr>
            <p:ph type="body" sz="quarter" idx="25"/>
          </p:nvPr>
        </p:nvSpPr>
        <p:spPr>
          <a:xfrm>
            <a:off x="3099754" y="2509154"/>
            <a:ext cx="2054139" cy="215902"/>
          </a:xfrm>
          <a:prstGeom prst="rect">
            <a:avLst/>
          </a:prstGeom>
        </p:spPr>
        <p:txBody>
          <a:bodyPr lIns="0" tIns="0" rIns="0" bIns="0">
            <a:normAutofit/>
          </a:bodyPr>
          <a:lstStyle/>
          <a:p>
            <a:pPr marL="0" indent="0" algn="ctr">
              <a:lnSpc>
                <a:spcPct val="130000"/>
              </a:lnSpc>
              <a:spcBef>
                <a:spcPts val="0"/>
              </a:spcBef>
              <a:buSzTx/>
              <a:buFontTx/>
              <a:buNone/>
              <a:defRPr>
                <a:solidFill>
                  <a:srgbClr val="00746D"/>
                </a:solidFill>
                <a:latin typeface="Open Sans SemiBold"/>
                <a:ea typeface="Open Sans SemiBold"/>
                <a:cs typeface="Open Sans SemiBold"/>
                <a:sym typeface="Open Sans SemiBold"/>
              </a:defRPr>
            </a:pPr>
            <a:endParaRPr/>
          </a:p>
        </p:txBody>
      </p:sp>
      <p:sp>
        <p:nvSpPr>
          <p:cNvPr id="816" name="Picture 59"/>
          <p:cNvSpPr>
            <a:spLocks noGrp="1"/>
          </p:cNvSpPr>
          <p:nvPr>
            <p:ph type="pic" sz="quarter" idx="26"/>
          </p:nvPr>
        </p:nvSpPr>
        <p:spPr>
          <a:xfrm>
            <a:off x="3869399" y="1914961"/>
            <a:ext cx="514128" cy="514128"/>
          </a:xfrm>
          <a:prstGeom prst="rect">
            <a:avLst/>
          </a:prstGeom>
        </p:spPr>
        <p:txBody>
          <a:bodyPr lIns="91439" tIns="45719" rIns="91439" bIns="45719"/>
          <a:lstStyle/>
          <a:p>
            <a:endParaRPr/>
          </a:p>
        </p:txBody>
      </p:sp>
      <p:sp>
        <p:nvSpPr>
          <p:cNvPr id="817" name="TextBox 64"/>
          <p:cNvSpPr txBox="1">
            <a:spLocks noGrp="1"/>
          </p:cNvSpPr>
          <p:nvPr>
            <p:ph type="body" sz="quarter" idx="27"/>
          </p:nvPr>
        </p:nvSpPr>
        <p:spPr>
          <a:xfrm>
            <a:off x="5503217" y="2826804"/>
            <a:ext cx="1593162" cy="2951482"/>
          </a:xfrm>
          <a:prstGeom prst="rect">
            <a:avLst/>
          </a:prstGeom>
        </p:spPr>
        <p:txBody>
          <a:bodyPr lIns="0" tIns="0" rIns="0" bIns="0">
            <a:normAutofit/>
          </a:bodyPr>
          <a:lstStyle/>
          <a:p>
            <a:pPr marL="171450" indent="-171450">
              <a:lnSpc>
                <a:spcPct val="130000"/>
              </a:lnSpc>
              <a:spcBef>
                <a:spcPts val="0"/>
              </a:spcBef>
              <a:defRPr sz="1000">
                <a:solidFill>
                  <a:srgbClr val="262626"/>
                </a:solidFill>
              </a:defRPr>
            </a:pPr>
            <a:endParaRPr/>
          </a:p>
        </p:txBody>
      </p:sp>
      <p:sp>
        <p:nvSpPr>
          <p:cNvPr id="818" name="TextBox 65"/>
          <p:cNvSpPr txBox="1">
            <a:spLocks noGrp="1"/>
          </p:cNvSpPr>
          <p:nvPr>
            <p:ph type="body" sz="quarter" idx="28"/>
          </p:nvPr>
        </p:nvSpPr>
        <p:spPr>
          <a:xfrm>
            <a:off x="5344190" y="2509154"/>
            <a:ext cx="2054138" cy="215902"/>
          </a:xfrm>
          <a:prstGeom prst="rect">
            <a:avLst/>
          </a:prstGeom>
        </p:spPr>
        <p:txBody>
          <a:bodyPr lIns="0" tIns="0" rIns="0" bIns="0">
            <a:normAutofit/>
          </a:bodyPr>
          <a:lstStyle/>
          <a:p>
            <a:pPr marL="0" indent="0" algn="ctr">
              <a:lnSpc>
                <a:spcPct val="130000"/>
              </a:lnSpc>
              <a:spcBef>
                <a:spcPts val="0"/>
              </a:spcBef>
              <a:buSzTx/>
              <a:buFontTx/>
              <a:buNone/>
              <a:defRPr>
                <a:solidFill>
                  <a:srgbClr val="00746D"/>
                </a:solidFill>
                <a:latin typeface="Open Sans SemiBold"/>
                <a:ea typeface="Open Sans SemiBold"/>
                <a:cs typeface="Open Sans SemiBold"/>
                <a:sym typeface="Open Sans SemiBold"/>
              </a:defRPr>
            </a:pPr>
            <a:endParaRPr/>
          </a:p>
        </p:txBody>
      </p:sp>
      <p:sp>
        <p:nvSpPr>
          <p:cNvPr id="819" name="Picture 62"/>
          <p:cNvSpPr>
            <a:spLocks noGrp="1"/>
          </p:cNvSpPr>
          <p:nvPr>
            <p:ph type="pic" sz="quarter" idx="29"/>
          </p:nvPr>
        </p:nvSpPr>
        <p:spPr>
          <a:xfrm>
            <a:off x="6168475" y="2013753"/>
            <a:ext cx="405570" cy="405570"/>
          </a:xfrm>
          <a:prstGeom prst="rect">
            <a:avLst/>
          </a:prstGeom>
        </p:spPr>
        <p:txBody>
          <a:bodyPr lIns="91439" tIns="45719" rIns="91439" bIns="45719"/>
          <a:lstStyle/>
          <a:p>
            <a:endParaRPr/>
          </a:p>
        </p:txBody>
      </p:sp>
      <p:sp>
        <p:nvSpPr>
          <p:cNvPr id="820" name="TextBox 68"/>
          <p:cNvSpPr txBox="1">
            <a:spLocks noGrp="1"/>
          </p:cNvSpPr>
          <p:nvPr>
            <p:ph type="body" sz="quarter" idx="30"/>
          </p:nvPr>
        </p:nvSpPr>
        <p:spPr>
          <a:xfrm>
            <a:off x="7738419" y="2826804"/>
            <a:ext cx="1593162" cy="2951482"/>
          </a:xfrm>
          <a:prstGeom prst="rect">
            <a:avLst/>
          </a:prstGeom>
        </p:spPr>
        <p:txBody>
          <a:bodyPr lIns="0" tIns="0" rIns="0" bIns="0">
            <a:normAutofit/>
          </a:bodyPr>
          <a:lstStyle/>
          <a:p>
            <a:pPr marL="171450" indent="-171450">
              <a:lnSpc>
                <a:spcPct val="130000"/>
              </a:lnSpc>
              <a:spcBef>
                <a:spcPts val="0"/>
              </a:spcBef>
              <a:defRPr sz="1000">
                <a:solidFill>
                  <a:srgbClr val="262626"/>
                </a:solidFill>
              </a:defRPr>
            </a:pPr>
            <a:endParaRPr/>
          </a:p>
        </p:txBody>
      </p:sp>
      <p:sp>
        <p:nvSpPr>
          <p:cNvPr id="821" name="TextBox 69"/>
          <p:cNvSpPr txBox="1">
            <a:spLocks noGrp="1"/>
          </p:cNvSpPr>
          <p:nvPr>
            <p:ph type="body" sz="quarter" idx="31"/>
          </p:nvPr>
        </p:nvSpPr>
        <p:spPr>
          <a:xfrm>
            <a:off x="7579390" y="2509154"/>
            <a:ext cx="2054138" cy="215902"/>
          </a:xfrm>
          <a:prstGeom prst="rect">
            <a:avLst/>
          </a:prstGeom>
        </p:spPr>
        <p:txBody>
          <a:bodyPr lIns="0" tIns="0" rIns="0" bIns="0">
            <a:normAutofit/>
          </a:bodyPr>
          <a:lstStyle/>
          <a:p>
            <a:pPr marL="0" indent="0" algn="ctr">
              <a:lnSpc>
                <a:spcPct val="130000"/>
              </a:lnSpc>
              <a:spcBef>
                <a:spcPts val="0"/>
              </a:spcBef>
              <a:buSzTx/>
              <a:buFontTx/>
              <a:buNone/>
              <a:defRPr>
                <a:solidFill>
                  <a:srgbClr val="00746D"/>
                </a:solidFill>
                <a:latin typeface="Open Sans SemiBold"/>
                <a:ea typeface="Open Sans SemiBold"/>
                <a:cs typeface="Open Sans SemiBold"/>
                <a:sym typeface="Open Sans SemiBold"/>
              </a:defRPr>
            </a:pPr>
            <a:endParaRPr/>
          </a:p>
        </p:txBody>
      </p:sp>
      <p:sp>
        <p:nvSpPr>
          <p:cNvPr id="822" name="Picture 70"/>
          <p:cNvSpPr>
            <a:spLocks noGrp="1"/>
          </p:cNvSpPr>
          <p:nvPr>
            <p:ph type="pic" sz="quarter" idx="32"/>
          </p:nvPr>
        </p:nvSpPr>
        <p:spPr>
          <a:xfrm>
            <a:off x="8403562" y="2021770"/>
            <a:ext cx="405570" cy="405570"/>
          </a:xfrm>
          <a:prstGeom prst="rect">
            <a:avLst/>
          </a:prstGeom>
        </p:spPr>
        <p:txBody>
          <a:bodyPr lIns="91439" tIns="45719" rIns="91439" bIns="45719"/>
          <a:lstStyle/>
          <a:p>
            <a:endParaRPr/>
          </a:p>
        </p:txBody>
      </p:sp>
      <p:sp>
        <p:nvSpPr>
          <p:cNvPr id="823" name="TextBox 73"/>
          <p:cNvSpPr txBox="1">
            <a:spLocks noGrp="1"/>
          </p:cNvSpPr>
          <p:nvPr>
            <p:ph type="body" sz="quarter" idx="33"/>
          </p:nvPr>
        </p:nvSpPr>
        <p:spPr>
          <a:xfrm>
            <a:off x="9964381" y="2826804"/>
            <a:ext cx="1593162" cy="2951482"/>
          </a:xfrm>
          <a:prstGeom prst="rect">
            <a:avLst/>
          </a:prstGeom>
        </p:spPr>
        <p:txBody>
          <a:bodyPr lIns="0" tIns="0" rIns="0" bIns="0">
            <a:normAutofit/>
          </a:bodyPr>
          <a:lstStyle/>
          <a:p>
            <a:pPr marL="171450" indent="-171450">
              <a:lnSpc>
                <a:spcPct val="130000"/>
              </a:lnSpc>
              <a:spcBef>
                <a:spcPts val="0"/>
              </a:spcBef>
              <a:defRPr sz="1000">
                <a:solidFill>
                  <a:srgbClr val="262626"/>
                </a:solidFill>
              </a:defRPr>
            </a:pPr>
            <a:endParaRPr/>
          </a:p>
        </p:txBody>
      </p:sp>
      <p:sp>
        <p:nvSpPr>
          <p:cNvPr id="824" name="TextBox 74"/>
          <p:cNvSpPr txBox="1">
            <a:spLocks noGrp="1"/>
          </p:cNvSpPr>
          <p:nvPr>
            <p:ph type="body" sz="quarter" idx="34"/>
          </p:nvPr>
        </p:nvSpPr>
        <p:spPr>
          <a:xfrm>
            <a:off x="9805354" y="2509154"/>
            <a:ext cx="2054138" cy="215902"/>
          </a:xfrm>
          <a:prstGeom prst="rect">
            <a:avLst/>
          </a:prstGeom>
        </p:spPr>
        <p:txBody>
          <a:bodyPr lIns="0" tIns="0" rIns="0" bIns="0">
            <a:normAutofit/>
          </a:bodyPr>
          <a:lstStyle/>
          <a:p>
            <a:pPr marL="0" indent="0" algn="ctr">
              <a:lnSpc>
                <a:spcPct val="130000"/>
              </a:lnSpc>
              <a:spcBef>
                <a:spcPts val="0"/>
              </a:spcBef>
              <a:buSzTx/>
              <a:buFontTx/>
              <a:buNone/>
              <a:defRPr>
                <a:solidFill>
                  <a:srgbClr val="00746D"/>
                </a:solidFill>
                <a:latin typeface="Open Sans SemiBold"/>
                <a:ea typeface="Open Sans SemiBold"/>
                <a:cs typeface="Open Sans SemiBold"/>
                <a:sym typeface="Open Sans SemiBold"/>
              </a:defRPr>
            </a:pPr>
            <a:endParaRPr/>
          </a:p>
        </p:txBody>
      </p:sp>
      <p:sp>
        <p:nvSpPr>
          <p:cNvPr id="825" name="Picture 75"/>
          <p:cNvSpPr>
            <a:spLocks noGrp="1"/>
          </p:cNvSpPr>
          <p:nvPr>
            <p:ph type="pic" sz="quarter" idx="35"/>
          </p:nvPr>
        </p:nvSpPr>
        <p:spPr>
          <a:xfrm>
            <a:off x="10598615" y="1972885"/>
            <a:ext cx="467614" cy="467614"/>
          </a:xfrm>
          <a:prstGeom prst="rect">
            <a:avLst/>
          </a:prstGeom>
        </p:spPr>
        <p:txBody>
          <a:bodyPr lIns="91439" tIns="45719" rIns="91439" bIns="45719"/>
          <a:lstStyle/>
          <a:p>
            <a:endParaRPr/>
          </a:p>
        </p:txBody>
      </p:sp>
      <p:sp>
        <p:nvSpPr>
          <p:cNvPr id="82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General Slides 08">
    <p:spTree>
      <p:nvGrpSpPr>
        <p:cNvPr id="1" name=""/>
        <p:cNvGrpSpPr/>
        <p:nvPr/>
      </p:nvGrpSpPr>
      <p:grpSpPr>
        <a:xfrm>
          <a:off x="0" y="0"/>
          <a:ext cx="0" cy="0"/>
          <a:chOff x="0" y="0"/>
          <a:chExt cx="0" cy="0"/>
        </a:xfrm>
      </p:grpSpPr>
      <p:sp>
        <p:nvSpPr>
          <p:cNvPr id="833" name="Rectangle 2"/>
          <p:cNvSpPr/>
          <p:nvPr/>
        </p:nvSpPr>
        <p:spPr>
          <a:xfrm>
            <a:off x="846081" y="1800225"/>
            <a:ext cx="2054139" cy="3986909"/>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834" name="Rectangle 2"/>
          <p:cNvSpPr/>
          <p:nvPr/>
        </p:nvSpPr>
        <p:spPr>
          <a:xfrm>
            <a:off x="3066286" y="1800225"/>
            <a:ext cx="2054139" cy="3986909"/>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835" name="Rectangle 2"/>
          <p:cNvSpPr/>
          <p:nvPr/>
        </p:nvSpPr>
        <p:spPr>
          <a:xfrm>
            <a:off x="5313881" y="1800225"/>
            <a:ext cx="2054139" cy="3986909"/>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836" name="Rectangle 2"/>
          <p:cNvSpPr/>
          <p:nvPr/>
        </p:nvSpPr>
        <p:spPr>
          <a:xfrm>
            <a:off x="7563354" y="1800225"/>
            <a:ext cx="2054139" cy="3986909"/>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837" name="Rectangle 2"/>
          <p:cNvSpPr/>
          <p:nvPr/>
        </p:nvSpPr>
        <p:spPr>
          <a:xfrm>
            <a:off x="9785922" y="1800225"/>
            <a:ext cx="2054139" cy="3986909"/>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838"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839" name="Picture 54"/>
          <p:cNvSpPr>
            <a:spLocks noGrp="1"/>
          </p:cNvSpPr>
          <p:nvPr>
            <p:ph type="pic" sz="quarter" idx="21"/>
          </p:nvPr>
        </p:nvSpPr>
        <p:spPr>
          <a:xfrm>
            <a:off x="1676398" y="2119895"/>
            <a:ext cx="386345" cy="386345"/>
          </a:xfrm>
          <a:prstGeom prst="rect">
            <a:avLst/>
          </a:prstGeom>
        </p:spPr>
        <p:txBody>
          <a:bodyPr lIns="91439" tIns="45719" rIns="91439" bIns="45719"/>
          <a:lstStyle/>
          <a:p>
            <a:endParaRPr/>
          </a:p>
        </p:txBody>
      </p:sp>
      <p:sp>
        <p:nvSpPr>
          <p:cNvPr id="840" name="Picture 59"/>
          <p:cNvSpPr>
            <a:spLocks noGrp="1"/>
          </p:cNvSpPr>
          <p:nvPr>
            <p:ph type="pic" sz="quarter" idx="22"/>
          </p:nvPr>
        </p:nvSpPr>
        <p:spPr>
          <a:xfrm>
            <a:off x="3869399" y="2002379"/>
            <a:ext cx="514128" cy="514128"/>
          </a:xfrm>
          <a:prstGeom prst="rect">
            <a:avLst/>
          </a:prstGeom>
        </p:spPr>
        <p:txBody>
          <a:bodyPr lIns="91439" tIns="45719" rIns="91439" bIns="45719"/>
          <a:lstStyle/>
          <a:p>
            <a:endParaRPr/>
          </a:p>
        </p:txBody>
      </p:sp>
      <p:sp>
        <p:nvSpPr>
          <p:cNvPr id="841" name="Picture 62"/>
          <p:cNvSpPr>
            <a:spLocks noGrp="1"/>
          </p:cNvSpPr>
          <p:nvPr>
            <p:ph type="pic" sz="quarter" idx="23"/>
          </p:nvPr>
        </p:nvSpPr>
        <p:spPr>
          <a:xfrm>
            <a:off x="6168475" y="2101170"/>
            <a:ext cx="405570" cy="405570"/>
          </a:xfrm>
          <a:prstGeom prst="rect">
            <a:avLst/>
          </a:prstGeom>
        </p:spPr>
        <p:txBody>
          <a:bodyPr lIns="91439" tIns="45719" rIns="91439" bIns="45719"/>
          <a:lstStyle/>
          <a:p>
            <a:endParaRPr/>
          </a:p>
        </p:txBody>
      </p:sp>
      <p:sp>
        <p:nvSpPr>
          <p:cNvPr id="842" name="Picture 70"/>
          <p:cNvSpPr>
            <a:spLocks noGrp="1"/>
          </p:cNvSpPr>
          <p:nvPr>
            <p:ph type="pic" sz="quarter" idx="24"/>
          </p:nvPr>
        </p:nvSpPr>
        <p:spPr>
          <a:xfrm>
            <a:off x="8403562" y="2109190"/>
            <a:ext cx="405570" cy="405570"/>
          </a:xfrm>
          <a:prstGeom prst="rect">
            <a:avLst/>
          </a:prstGeom>
        </p:spPr>
        <p:txBody>
          <a:bodyPr lIns="91439" tIns="45719" rIns="91439" bIns="45719"/>
          <a:lstStyle/>
          <a:p>
            <a:endParaRPr/>
          </a:p>
        </p:txBody>
      </p:sp>
      <p:sp>
        <p:nvSpPr>
          <p:cNvPr id="843" name="Picture 75"/>
          <p:cNvSpPr>
            <a:spLocks noGrp="1"/>
          </p:cNvSpPr>
          <p:nvPr>
            <p:ph type="pic" sz="quarter" idx="25"/>
          </p:nvPr>
        </p:nvSpPr>
        <p:spPr>
          <a:xfrm>
            <a:off x="10598615" y="2060304"/>
            <a:ext cx="467614" cy="467615"/>
          </a:xfrm>
          <a:prstGeom prst="rect">
            <a:avLst/>
          </a:prstGeom>
        </p:spPr>
        <p:txBody>
          <a:bodyPr lIns="91439" tIns="45719" rIns="91439" bIns="45719"/>
          <a:lstStyle/>
          <a:p>
            <a:endParaRPr/>
          </a:p>
        </p:txBody>
      </p:sp>
      <p:sp>
        <p:nvSpPr>
          <p:cNvPr id="844" name="Body Level One…"/>
          <p:cNvSpPr txBox="1">
            <a:spLocks noGrp="1"/>
          </p:cNvSpPr>
          <p:nvPr>
            <p:ph type="body" sz="quarter" idx="1"/>
          </p:nvPr>
        </p:nvSpPr>
        <p:spPr>
          <a:xfrm>
            <a:off x="1005108" y="2963740"/>
            <a:ext cx="1792698" cy="356362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845" name="TextBox 133"/>
          <p:cNvSpPr txBox="1">
            <a:spLocks noGrp="1"/>
          </p:cNvSpPr>
          <p:nvPr>
            <p:ph type="body" sz="quarter" idx="26"/>
          </p:nvPr>
        </p:nvSpPr>
        <p:spPr>
          <a:xfrm>
            <a:off x="846081" y="2646090"/>
            <a:ext cx="2054139" cy="215902"/>
          </a:xfrm>
          <a:prstGeom prst="rect">
            <a:avLst/>
          </a:prstGeom>
        </p:spPr>
        <p:txBody>
          <a:bodyPr lIns="0" tIns="0" rIns="0" bIns="0">
            <a:normAutofit/>
          </a:bodyPr>
          <a:lstStyle/>
          <a:p>
            <a:pPr marL="0" indent="0" algn="ctr">
              <a:lnSpc>
                <a:spcPct val="130000"/>
              </a:lnSpc>
              <a:spcBef>
                <a:spcPts val="0"/>
              </a:spcBef>
              <a:buSzTx/>
              <a:buFontTx/>
              <a:buNone/>
              <a:defRPr>
                <a:solidFill>
                  <a:srgbClr val="FFFFFF"/>
                </a:solidFill>
                <a:latin typeface="Open Sans SemiBold"/>
                <a:ea typeface="Open Sans SemiBold"/>
                <a:cs typeface="Open Sans SemiBold"/>
                <a:sym typeface="Open Sans SemiBold"/>
              </a:defRPr>
            </a:pPr>
            <a:endParaRPr/>
          </a:p>
        </p:txBody>
      </p:sp>
      <p:sp>
        <p:nvSpPr>
          <p:cNvPr id="846" name="TextBox 129"/>
          <p:cNvSpPr txBox="1">
            <a:spLocks noGrp="1"/>
          </p:cNvSpPr>
          <p:nvPr>
            <p:ph type="body" sz="quarter" idx="27"/>
          </p:nvPr>
        </p:nvSpPr>
        <p:spPr>
          <a:xfrm>
            <a:off x="3258782" y="2963740"/>
            <a:ext cx="1761426" cy="3491726"/>
          </a:xfrm>
          <a:prstGeom prst="rect">
            <a:avLst/>
          </a:prstGeom>
        </p:spPr>
        <p:txBody>
          <a:bodyPr lIns="0" tIns="0" rIns="0" bIns="0">
            <a:normAutofit/>
          </a:bodyPr>
          <a:lstStyle/>
          <a:p>
            <a:pPr marL="171450" indent="-171450">
              <a:lnSpc>
                <a:spcPct val="130000"/>
              </a:lnSpc>
              <a:spcBef>
                <a:spcPts val="600"/>
              </a:spcBef>
              <a:defRPr sz="1000">
                <a:solidFill>
                  <a:srgbClr val="FFFFFF"/>
                </a:solidFill>
                <a:latin typeface="Open Sans Regular"/>
                <a:ea typeface="Open Sans Regular"/>
                <a:cs typeface="Open Sans Regular"/>
                <a:sym typeface="Open Sans Regular"/>
              </a:defRPr>
            </a:pPr>
            <a:endParaRPr/>
          </a:p>
        </p:txBody>
      </p:sp>
      <p:sp>
        <p:nvSpPr>
          <p:cNvPr id="847" name="TextBox 130"/>
          <p:cNvSpPr txBox="1">
            <a:spLocks noGrp="1"/>
          </p:cNvSpPr>
          <p:nvPr>
            <p:ph type="body" sz="quarter" idx="28"/>
          </p:nvPr>
        </p:nvSpPr>
        <p:spPr>
          <a:xfrm>
            <a:off x="3099754" y="2646090"/>
            <a:ext cx="2054139" cy="215902"/>
          </a:xfrm>
          <a:prstGeom prst="rect">
            <a:avLst/>
          </a:prstGeom>
        </p:spPr>
        <p:txBody>
          <a:bodyPr lIns="0" tIns="0" rIns="0" bIns="0">
            <a:normAutofit/>
          </a:bodyPr>
          <a:lstStyle/>
          <a:p>
            <a:pPr marL="0" indent="0" algn="ctr">
              <a:lnSpc>
                <a:spcPct val="130000"/>
              </a:lnSpc>
              <a:spcBef>
                <a:spcPts val="0"/>
              </a:spcBef>
              <a:buSzTx/>
              <a:buFontTx/>
              <a:buNone/>
              <a:defRPr>
                <a:solidFill>
                  <a:srgbClr val="FFFFFF"/>
                </a:solidFill>
                <a:latin typeface="Open Sans SemiBold"/>
                <a:ea typeface="Open Sans SemiBold"/>
                <a:cs typeface="Open Sans SemiBold"/>
                <a:sym typeface="Open Sans SemiBold"/>
              </a:defRPr>
            </a:pPr>
            <a:endParaRPr/>
          </a:p>
        </p:txBody>
      </p:sp>
      <p:sp>
        <p:nvSpPr>
          <p:cNvPr id="848" name="TextBox 126"/>
          <p:cNvSpPr txBox="1">
            <a:spLocks noGrp="1"/>
          </p:cNvSpPr>
          <p:nvPr>
            <p:ph type="body" sz="quarter" idx="29"/>
          </p:nvPr>
        </p:nvSpPr>
        <p:spPr>
          <a:xfrm>
            <a:off x="5503217" y="2963740"/>
            <a:ext cx="1761428" cy="3491726"/>
          </a:xfrm>
          <a:prstGeom prst="rect">
            <a:avLst/>
          </a:prstGeom>
        </p:spPr>
        <p:txBody>
          <a:bodyPr lIns="0" tIns="0" rIns="0" bIns="0">
            <a:normAutofit/>
          </a:bodyPr>
          <a:lstStyle/>
          <a:p>
            <a:pPr marL="171450" indent="-171450">
              <a:lnSpc>
                <a:spcPct val="130000"/>
              </a:lnSpc>
              <a:spcBef>
                <a:spcPts val="600"/>
              </a:spcBef>
              <a:defRPr sz="1000">
                <a:solidFill>
                  <a:srgbClr val="FFFFFF"/>
                </a:solidFill>
                <a:latin typeface="Open Sans Regular"/>
                <a:ea typeface="Open Sans Regular"/>
                <a:cs typeface="Open Sans Regular"/>
                <a:sym typeface="Open Sans Regular"/>
              </a:defRPr>
            </a:pPr>
            <a:endParaRPr/>
          </a:p>
        </p:txBody>
      </p:sp>
      <p:sp>
        <p:nvSpPr>
          <p:cNvPr id="849" name="TextBox 127"/>
          <p:cNvSpPr txBox="1">
            <a:spLocks noGrp="1"/>
          </p:cNvSpPr>
          <p:nvPr>
            <p:ph type="body" sz="quarter" idx="30"/>
          </p:nvPr>
        </p:nvSpPr>
        <p:spPr>
          <a:xfrm>
            <a:off x="5344190" y="2646090"/>
            <a:ext cx="2054138" cy="215902"/>
          </a:xfrm>
          <a:prstGeom prst="rect">
            <a:avLst/>
          </a:prstGeom>
        </p:spPr>
        <p:txBody>
          <a:bodyPr lIns="0" tIns="0" rIns="0" bIns="0">
            <a:normAutofit/>
          </a:bodyPr>
          <a:lstStyle/>
          <a:p>
            <a:pPr marL="0" indent="0" algn="ctr">
              <a:lnSpc>
                <a:spcPct val="130000"/>
              </a:lnSpc>
              <a:spcBef>
                <a:spcPts val="0"/>
              </a:spcBef>
              <a:buSzTx/>
              <a:buFontTx/>
              <a:buNone/>
              <a:defRPr>
                <a:solidFill>
                  <a:srgbClr val="FFFFFF"/>
                </a:solidFill>
                <a:latin typeface="Open Sans SemiBold"/>
                <a:ea typeface="Open Sans SemiBold"/>
                <a:cs typeface="Open Sans SemiBold"/>
                <a:sym typeface="Open Sans SemiBold"/>
              </a:defRPr>
            </a:pPr>
            <a:endParaRPr/>
          </a:p>
        </p:txBody>
      </p:sp>
      <p:sp>
        <p:nvSpPr>
          <p:cNvPr id="850" name="TextBox 121"/>
          <p:cNvSpPr txBox="1">
            <a:spLocks noGrp="1"/>
          </p:cNvSpPr>
          <p:nvPr>
            <p:ph type="body" sz="quarter" idx="31"/>
          </p:nvPr>
        </p:nvSpPr>
        <p:spPr>
          <a:xfrm>
            <a:off x="7738418" y="2963740"/>
            <a:ext cx="1764989" cy="3491726"/>
          </a:xfrm>
          <a:prstGeom prst="rect">
            <a:avLst/>
          </a:prstGeom>
        </p:spPr>
        <p:txBody>
          <a:bodyPr lIns="0" tIns="0" rIns="0" bIns="0">
            <a:normAutofit/>
          </a:bodyPr>
          <a:lstStyle/>
          <a:p>
            <a:pPr marL="171450" indent="-171450">
              <a:lnSpc>
                <a:spcPct val="130000"/>
              </a:lnSpc>
              <a:spcBef>
                <a:spcPts val="600"/>
              </a:spcBef>
              <a:defRPr sz="1000">
                <a:solidFill>
                  <a:srgbClr val="FFFFFF"/>
                </a:solidFill>
                <a:latin typeface="Open Sans Regular"/>
                <a:ea typeface="Open Sans Regular"/>
                <a:cs typeface="Open Sans Regular"/>
                <a:sym typeface="Open Sans Regular"/>
              </a:defRPr>
            </a:pPr>
            <a:endParaRPr/>
          </a:p>
        </p:txBody>
      </p:sp>
      <p:sp>
        <p:nvSpPr>
          <p:cNvPr id="851" name="TextBox 122"/>
          <p:cNvSpPr txBox="1">
            <a:spLocks noGrp="1"/>
          </p:cNvSpPr>
          <p:nvPr>
            <p:ph type="body" sz="quarter" idx="32"/>
          </p:nvPr>
        </p:nvSpPr>
        <p:spPr>
          <a:xfrm>
            <a:off x="7579390" y="2646090"/>
            <a:ext cx="2054138" cy="215902"/>
          </a:xfrm>
          <a:prstGeom prst="rect">
            <a:avLst/>
          </a:prstGeom>
        </p:spPr>
        <p:txBody>
          <a:bodyPr lIns="0" tIns="0" rIns="0" bIns="0">
            <a:normAutofit/>
          </a:bodyPr>
          <a:lstStyle/>
          <a:p>
            <a:pPr marL="0" indent="0" algn="ctr">
              <a:lnSpc>
                <a:spcPct val="130000"/>
              </a:lnSpc>
              <a:spcBef>
                <a:spcPts val="0"/>
              </a:spcBef>
              <a:buSzTx/>
              <a:buFontTx/>
              <a:buNone/>
              <a:defRPr>
                <a:solidFill>
                  <a:srgbClr val="FFFFFF"/>
                </a:solidFill>
                <a:latin typeface="Open Sans SemiBold"/>
                <a:ea typeface="Open Sans SemiBold"/>
                <a:cs typeface="Open Sans SemiBold"/>
                <a:sym typeface="Open Sans SemiBold"/>
              </a:defRPr>
            </a:pPr>
            <a:endParaRPr/>
          </a:p>
        </p:txBody>
      </p:sp>
      <p:sp>
        <p:nvSpPr>
          <p:cNvPr id="852" name="TextBox 118"/>
          <p:cNvSpPr txBox="1">
            <a:spLocks noGrp="1"/>
          </p:cNvSpPr>
          <p:nvPr>
            <p:ph type="body" sz="quarter" idx="33"/>
          </p:nvPr>
        </p:nvSpPr>
        <p:spPr>
          <a:xfrm>
            <a:off x="9964380" y="2963740"/>
            <a:ext cx="1729180" cy="3491726"/>
          </a:xfrm>
          <a:prstGeom prst="rect">
            <a:avLst/>
          </a:prstGeom>
        </p:spPr>
        <p:txBody>
          <a:bodyPr lIns="0" tIns="0" rIns="0" bIns="0">
            <a:normAutofit/>
          </a:bodyPr>
          <a:lstStyle/>
          <a:p>
            <a:pPr marL="171450" indent="-171450">
              <a:lnSpc>
                <a:spcPct val="130000"/>
              </a:lnSpc>
              <a:spcBef>
                <a:spcPts val="600"/>
              </a:spcBef>
              <a:defRPr sz="1000">
                <a:solidFill>
                  <a:srgbClr val="FFFFFF"/>
                </a:solidFill>
                <a:latin typeface="Open Sans Regular"/>
                <a:ea typeface="Open Sans Regular"/>
                <a:cs typeface="Open Sans Regular"/>
                <a:sym typeface="Open Sans Regular"/>
              </a:defRPr>
            </a:pPr>
            <a:endParaRPr/>
          </a:p>
        </p:txBody>
      </p:sp>
      <p:sp>
        <p:nvSpPr>
          <p:cNvPr id="853" name="TextBox 119"/>
          <p:cNvSpPr txBox="1">
            <a:spLocks noGrp="1"/>
          </p:cNvSpPr>
          <p:nvPr>
            <p:ph type="body" sz="quarter" idx="34"/>
          </p:nvPr>
        </p:nvSpPr>
        <p:spPr>
          <a:xfrm>
            <a:off x="9805354" y="2646090"/>
            <a:ext cx="2054138" cy="215902"/>
          </a:xfrm>
          <a:prstGeom prst="rect">
            <a:avLst/>
          </a:prstGeom>
        </p:spPr>
        <p:txBody>
          <a:bodyPr lIns="0" tIns="0" rIns="0" bIns="0">
            <a:normAutofit/>
          </a:bodyPr>
          <a:lstStyle/>
          <a:p>
            <a:pPr marL="0" indent="0" algn="ctr">
              <a:lnSpc>
                <a:spcPct val="130000"/>
              </a:lnSpc>
              <a:spcBef>
                <a:spcPts val="0"/>
              </a:spcBef>
              <a:buSzTx/>
              <a:buFontTx/>
              <a:buNone/>
              <a:defRPr>
                <a:solidFill>
                  <a:srgbClr val="FFFFFF"/>
                </a:solidFill>
                <a:latin typeface="Open Sans SemiBold"/>
                <a:ea typeface="Open Sans SemiBold"/>
                <a:cs typeface="Open Sans SemiBold"/>
                <a:sym typeface="Open Sans SemiBold"/>
              </a:defRPr>
            </a:pPr>
            <a:endParaRPr/>
          </a:p>
        </p:txBody>
      </p:sp>
      <p:sp>
        <p:nvSpPr>
          <p:cNvPr id="854" name="Text Placeholder 2"/>
          <p:cNvSpPr>
            <a:spLocks noGrp="1"/>
          </p:cNvSpPr>
          <p:nvPr>
            <p:ph type="body" sz="quarter" idx="35"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85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General Slides 09">
    <p:spTree>
      <p:nvGrpSpPr>
        <p:cNvPr id="1" name=""/>
        <p:cNvGrpSpPr/>
        <p:nvPr/>
      </p:nvGrpSpPr>
      <p:grpSpPr>
        <a:xfrm>
          <a:off x="0" y="0"/>
          <a:ext cx="0" cy="0"/>
          <a:chOff x="0" y="0"/>
          <a:chExt cx="0" cy="0"/>
        </a:xfrm>
      </p:grpSpPr>
      <p:sp>
        <p:nvSpPr>
          <p:cNvPr id="862" name="Rectangle 9"/>
          <p:cNvSpPr/>
          <p:nvPr/>
        </p:nvSpPr>
        <p:spPr>
          <a:xfrm>
            <a:off x="842847" y="1887578"/>
            <a:ext cx="2054138" cy="381442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pic>
        <p:nvPicPr>
          <p:cNvPr id="863" name="bg_pattern-green chevron.png" descr="bg_pattern-green chevron.png"/>
          <p:cNvPicPr>
            <a:picLocks noChangeAspect="1"/>
          </p:cNvPicPr>
          <p:nvPr/>
        </p:nvPicPr>
        <p:blipFill>
          <a:blip r:embed="rId2"/>
          <a:srcRect l="18160" r="18160"/>
          <a:stretch>
            <a:fillRect/>
          </a:stretch>
        </p:blipFill>
        <p:spPr>
          <a:xfrm>
            <a:off x="11362727" y="-61725"/>
            <a:ext cx="5347585" cy="7302893"/>
          </a:xfrm>
          <a:prstGeom prst="rect">
            <a:avLst/>
          </a:prstGeom>
          <a:ln w="12700">
            <a:miter lim="400000"/>
          </a:ln>
        </p:spPr>
      </p:pic>
      <p:grpSp>
        <p:nvGrpSpPr>
          <p:cNvPr id="866" name="Group"/>
          <p:cNvGrpSpPr/>
          <p:nvPr/>
        </p:nvGrpSpPr>
        <p:grpSpPr>
          <a:xfrm>
            <a:off x="10459905" y="540961"/>
            <a:ext cx="1160454" cy="1167849"/>
            <a:chOff x="0" y="0"/>
            <a:chExt cx="1160452" cy="1167848"/>
          </a:xfrm>
        </p:grpSpPr>
        <p:sp>
          <p:nvSpPr>
            <p:cNvPr id="864" name="Square"/>
            <p:cNvSpPr/>
            <p:nvPr/>
          </p:nvSpPr>
          <p:spPr>
            <a:xfrm>
              <a:off x="420899" y="0"/>
              <a:ext cx="739554" cy="739554"/>
            </a:xfrm>
            <a:prstGeom prst="rect">
              <a:avLst/>
            </a:prstGeom>
            <a:solidFill>
              <a:srgbClr val="ED1651"/>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sp>
          <p:nvSpPr>
            <p:cNvPr id="865" name="Square"/>
            <p:cNvSpPr/>
            <p:nvPr/>
          </p:nvSpPr>
          <p:spPr>
            <a:xfrm>
              <a:off x="0" y="746947"/>
              <a:ext cx="420902" cy="420902"/>
            </a:xfrm>
            <a:prstGeom prst="rect">
              <a:avLst/>
            </a:prstGeom>
            <a:solidFill>
              <a:srgbClr val="FFAB00"/>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grpSp>
      <p:sp>
        <p:nvSpPr>
          <p:cNvPr id="867"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868" name="Circle"/>
          <p:cNvSpPr/>
          <p:nvPr/>
        </p:nvSpPr>
        <p:spPr>
          <a:xfrm>
            <a:off x="1005108"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869" name="1"/>
          <p:cNvSpPr txBox="1"/>
          <p:nvPr/>
        </p:nvSpPr>
        <p:spPr>
          <a:xfrm>
            <a:off x="1084414"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1</a:t>
            </a:r>
          </a:p>
        </p:txBody>
      </p:sp>
      <p:sp>
        <p:nvSpPr>
          <p:cNvPr id="870" name="Body Level One…"/>
          <p:cNvSpPr txBox="1">
            <a:spLocks noGrp="1"/>
          </p:cNvSpPr>
          <p:nvPr>
            <p:ph type="body" sz="quarter" idx="1"/>
          </p:nvPr>
        </p:nvSpPr>
        <p:spPr>
          <a:xfrm>
            <a:off x="1005108" y="2526580"/>
            <a:ext cx="1693724" cy="248920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871" name="TextBox 7"/>
          <p:cNvSpPr txBox="1">
            <a:spLocks noGrp="1"/>
          </p:cNvSpPr>
          <p:nvPr>
            <p:ph type="body" sz="quarter" idx="21"/>
          </p:nvPr>
        </p:nvSpPr>
        <p:spPr>
          <a:xfrm>
            <a:off x="1516493" y="2076094"/>
            <a:ext cx="1282126"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872" name="Rectangle 9"/>
          <p:cNvSpPr/>
          <p:nvPr/>
        </p:nvSpPr>
        <p:spPr>
          <a:xfrm>
            <a:off x="3095136" y="1887578"/>
            <a:ext cx="2054138" cy="3814422"/>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73" name="Circle"/>
          <p:cNvSpPr/>
          <p:nvPr/>
        </p:nvSpPr>
        <p:spPr>
          <a:xfrm>
            <a:off x="3226454" y="2000670"/>
            <a:ext cx="402776"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874" name="2"/>
          <p:cNvSpPr txBox="1"/>
          <p:nvPr/>
        </p:nvSpPr>
        <p:spPr>
          <a:xfrm>
            <a:off x="3305759"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2</a:t>
            </a:r>
          </a:p>
        </p:txBody>
      </p:sp>
      <p:sp>
        <p:nvSpPr>
          <p:cNvPr id="875" name="Rectangle 14"/>
          <p:cNvSpPr/>
          <p:nvPr/>
        </p:nvSpPr>
        <p:spPr>
          <a:xfrm>
            <a:off x="5344190" y="1887578"/>
            <a:ext cx="2054138" cy="3810359"/>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76" name="Circle"/>
          <p:cNvSpPr/>
          <p:nvPr/>
        </p:nvSpPr>
        <p:spPr>
          <a:xfrm>
            <a:off x="5503217"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877" name="3"/>
          <p:cNvSpPr txBox="1"/>
          <p:nvPr/>
        </p:nvSpPr>
        <p:spPr>
          <a:xfrm>
            <a:off x="5582522"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3</a:t>
            </a:r>
          </a:p>
        </p:txBody>
      </p:sp>
      <p:sp>
        <p:nvSpPr>
          <p:cNvPr id="878" name="Rectangle 19"/>
          <p:cNvSpPr/>
          <p:nvPr/>
        </p:nvSpPr>
        <p:spPr>
          <a:xfrm>
            <a:off x="7579390" y="1887578"/>
            <a:ext cx="2054138" cy="3815908"/>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79" name="Circle"/>
          <p:cNvSpPr/>
          <p:nvPr/>
        </p:nvSpPr>
        <p:spPr>
          <a:xfrm>
            <a:off x="7738416"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880" name="4"/>
          <p:cNvSpPr txBox="1"/>
          <p:nvPr/>
        </p:nvSpPr>
        <p:spPr>
          <a:xfrm>
            <a:off x="7817722"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4</a:t>
            </a:r>
          </a:p>
        </p:txBody>
      </p:sp>
      <p:sp>
        <p:nvSpPr>
          <p:cNvPr id="881" name="Rectangle 24"/>
          <p:cNvSpPr/>
          <p:nvPr/>
        </p:nvSpPr>
        <p:spPr>
          <a:xfrm>
            <a:off x="9805354" y="1887578"/>
            <a:ext cx="2054138" cy="3825491"/>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882" name="Circle"/>
          <p:cNvSpPr/>
          <p:nvPr/>
        </p:nvSpPr>
        <p:spPr>
          <a:xfrm>
            <a:off x="9964380" y="2000670"/>
            <a:ext cx="402775" cy="402539"/>
          </a:xfrm>
          <a:prstGeom prst="ellipse">
            <a:avLst/>
          </a:prstGeom>
          <a:solidFill>
            <a:srgbClr val="B1E4E3"/>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883" name="5"/>
          <p:cNvSpPr txBox="1"/>
          <p:nvPr/>
        </p:nvSpPr>
        <p:spPr>
          <a:xfrm>
            <a:off x="10043686" y="200381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006D68"/>
                </a:solidFill>
                <a:latin typeface="Open Sans Semibold"/>
                <a:ea typeface="Open Sans Semibold"/>
                <a:cs typeface="Open Sans Semibold"/>
                <a:sym typeface="Open Sans Semibold"/>
              </a:defRPr>
            </a:lvl1pPr>
          </a:lstStyle>
          <a:p>
            <a:r>
              <a:t>5</a:t>
            </a:r>
          </a:p>
        </p:txBody>
      </p:sp>
      <p:sp>
        <p:nvSpPr>
          <p:cNvPr id="884" name="TextBox 6"/>
          <p:cNvSpPr txBox="1">
            <a:spLocks noGrp="1"/>
          </p:cNvSpPr>
          <p:nvPr>
            <p:ph type="body" sz="quarter" idx="22"/>
          </p:nvPr>
        </p:nvSpPr>
        <p:spPr>
          <a:xfrm>
            <a:off x="3293816" y="2526580"/>
            <a:ext cx="1693723"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885" name="TextBox 7"/>
          <p:cNvSpPr txBox="1">
            <a:spLocks noGrp="1"/>
          </p:cNvSpPr>
          <p:nvPr>
            <p:ph type="body" sz="quarter" idx="23"/>
          </p:nvPr>
        </p:nvSpPr>
        <p:spPr>
          <a:xfrm>
            <a:off x="3805199"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886" name="TextBox 6"/>
          <p:cNvSpPr txBox="1">
            <a:spLocks noGrp="1"/>
          </p:cNvSpPr>
          <p:nvPr>
            <p:ph type="body" sz="quarter" idx="24"/>
          </p:nvPr>
        </p:nvSpPr>
        <p:spPr>
          <a:xfrm>
            <a:off x="5555769" y="2526580"/>
            <a:ext cx="1693723"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887" name="TextBox 7"/>
          <p:cNvSpPr txBox="1">
            <a:spLocks noGrp="1"/>
          </p:cNvSpPr>
          <p:nvPr>
            <p:ph type="body" sz="quarter" idx="25"/>
          </p:nvPr>
        </p:nvSpPr>
        <p:spPr>
          <a:xfrm>
            <a:off x="6067152"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888" name="TextBox 6"/>
          <p:cNvSpPr txBox="1">
            <a:spLocks noGrp="1"/>
          </p:cNvSpPr>
          <p:nvPr>
            <p:ph type="body" sz="quarter" idx="26"/>
          </p:nvPr>
        </p:nvSpPr>
        <p:spPr>
          <a:xfrm>
            <a:off x="7738416" y="2526580"/>
            <a:ext cx="1693724"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889" name="TextBox 7"/>
          <p:cNvSpPr txBox="1">
            <a:spLocks noGrp="1"/>
          </p:cNvSpPr>
          <p:nvPr>
            <p:ph type="body" sz="quarter" idx="27"/>
          </p:nvPr>
        </p:nvSpPr>
        <p:spPr>
          <a:xfrm>
            <a:off x="8249801"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890" name="TextBox 6"/>
          <p:cNvSpPr txBox="1">
            <a:spLocks noGrp="1"/>
          </p:cNvSpPr>
          <p:nvPr>
            <p:ph type="body" sz="quarter" idx="28"/>
          </p:nvPr>
        </p:nvSpPr>
        <p:spPr>
          <a:xfrm>
            <a:off x="9964380" y="2526580"/>
            <a:ext cx="1693723" cy="2489201"/>
          </a:xfrm>
          <a:prstGeom prst="rect">
            <a:avLst/>
          </a:prstGeom>
        </p:spPr>
        <p:txBody>
          <a:bodyPr lIns="0" tIns="0" rIns="0" bIns="0">
            <a:normAutofit/>
          </a:bodyPr>
          <a:lstStyle/>
          <a:p>
            <a:pPr marL="171450" indent="-171450">
              <a:lnSpc>
                <a:spcPct val="130000"/>
              </a:lnSpc>
              <a:spcBef>
                <a:spcPts val="0"/>
              </a:spcBef>
              <a:defRPr sz="1000">
                <a:solidFill>
                  <a:srgbClr val="000000">
                    <a:alpha val="70000"/>
                  </a:srgbClr>
                </a:solidFill>
              </a:defRPr>
            </a:pPr>
            <a:endParaRPr/>
          </a:p>
        </p:txBody>
      </p:sp>
      <p:sp>
        <p:nvSpPr>
          <p:cNvPr id="891" name="TextBox 7"/>
          <p:cNvSpPr txBox="1">
            <a:spLocks noGrp="1"/>
          </p:cNvSpPr>
          <p:nvPr>
            <p:ph type="body" sz="quarter" idx="29"/>
          </p:nvPr>
        </p:nvSpPr>
        <p:spPr>
          <a:xfrm>
            <a:off x="10475763" y="2076094"/>
            <a:ext cx="1282125" cy="241302"/>
          </a:xfrm>
          <a:prstGeom prst="rect">
            <a:avLst/>
          </a:prstGeom>
        </p:spPr>
        <p:txBody>
          <a:bodyPr lIns="0" tIns="0" rIns="0" bIns="0">
            <a:normAutofit/>
          </a:bodyPr>
          <a:lstStyle/>
          <a:p>
            <a:pPr marL="0" indent="0">
              <a:lnSpc>
                <a:spcPct val="130000"/>
              </a:lnSpc>
              <a:spcBef>
                <a:spcPts val="0"/>
              </a:spcBef>
              <a:buSzTx/>
              <a:buFontTx/>
              <a:buNone/>
              <a:defRPr sz="1400">
                <a:solidFill>
                  <a:srgbClr val="262626">
                    <a:alpha val="70000"/>
                  </a:srgbClr>
                </a:solidFill>
                <a:latin typeface="Open Sans SemiBold"/>
                <a:ea typeface="Open Sans SemiBold"/>
                <a:cs typeface="Open Sans SemiBold"/>
                <a:sym typeface="Open Sans SemiBold"/>
              </a:defRPr>
            </a:pPr>
            <a:endParaRPr/>
          </a:p>
        </p:txBody>
      </p:sp>
      <p:sp>
        <p:nvSpPr>
          <p:cNvPr id="892" name="Text Placeholder 2"/>
          <p:cNvSpPr>
            <a:spLocks noGrp="1"/>
          </p:cNvSpPr>
          <p:nvPr>
            <p:ph type="body" sz="quarter" idx="30"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8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General Slides 10">
    <p:spTree>
      <p:nvGrpSpPr>
        <p:cNvPr id="1" name=""/>
        <p:cNvGrpSpPr/>
        <p:nvPr/>
      </p:nvGrpSpPr>
      <p:grpSpPr>
        <a:xfrm>
          <a:off x="0" y="0"/>
          <a:ext cx="0" cy="0"/>
          <a:chOff x="0" y="0"/>
          <a:chExt cx="0" cy="0"/>
        </a:xfrm>
      </p:grpSpPr>
      <p:sp>
        <p:nvSpPr>
          <p:cNvPr id="900"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901" name="Rectangle 2"/>
          <p:cNvSpPr/>
          <p:nvPr/>
        </p:nvSpPr>
        <p:spPr>
          <a:xfrm>
            <a:off x="846081" y="1887578"/>
            <a:ext cx="2054139" cy="3842406"/>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902" name="Oval"/>
          <p:cNvSpPr/>
          <p:nvPr/>
        </p:nvSpPr>
        <p:spPr>
          <a:xfrm>
            <a:off x="1683847" y="1702497"/>
            <a:ext cx="378609" cy="370165"/>
          </a:xfrm>
          <a:prstGeom prst="ellipse">
            <a:avLst/>
          </a:prstGeom>
          <a:solidFill>
            <a:srgbClr val="37C285"/>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903" name="1"/>
          <p:cNvSpPr txBox="1"/>
          <p:nvPr/>
        </p:nvSpPr>
        <p:spPr>
          <a:xfrm>
            <a:off x="1772311" y="1689458"/>
            <a:ext cx="176276"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FFFFFF"/>
                </a:solidFill>
                <a:latin typeface="Open Sans Semibold"/>
                <a:ea typeface="Open Sans Semibold"/>
                <a:cs typeface="Open Sans Semibold"/>
                <a:sym typeface="Open Sans Semibold"/>
              </a:defRPr>
            </a:lvl1pPr>
          </a:lstStyle>
          <a:p>
            <a:r>
              <a:t>1</a:t>
            </a:r>
          </a:p>
        </p:txBody>
      </p:sp>
      <p:sp>
        <p:nvSpPr>
          <p:cNvPr id="904" name="Body Level One…"/>
          <p:cNvSpPr txBox="1">
            <a:spLocks noGrp="1"/>
          </p:cNvSpPr>
          <p:nvPr>
            <p:ph type="body" sz="quarter" idx="1"/>
          </p:nvPr>
        </p:nvSpPr>
        <p:spPr>
          <a:xfrm>
            <a:off x="1005108" y="2526580"/>
            <a:ext cx="1593162" cy="295148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05" name="TextBox 5"/>
          <p:cNvSpPr txBox="1">
            <a:spLocks noGrp="1"/>
          </p:cNvSpPr>
          <p:nvPr>
            <p:ph type="body" sz="quarter" idx="21"/>
          </p:nvPr>
        </p:nvSpPr>
        <p:spPr>
          <a:xfrm>
            <a:off x="889112" y="2200257"/>
            <a:ext cx="1952538" cy="241302"/>
          </a:xfrm>
          <a:prstGeom prst="rect">
            <a:avLst/>
          </a:prstGeom>
        </p:spPr>
        <p:txBody>
          <a:bodyPr lIns="0" tIns="0" rIns="0" bIns="0">
            <a:normAutofit/>
          </a:bodyPr>
          <a:lstStyle/>
          <a:p>
            <a:pPr marL="0" indent="0" algn="ctr">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906" name="Rectangle 7"/>
          <p:cNvSpPr/>
          <p:nvPr/>
        </p:nvSpPr>
        <p:spPr>
          <a:xfrm>
            <a:off x="3099754" y="1887578"/>
            <a:ext cx="2054139" cy="3842407"/>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907" name="Circle"/>
          <p:cNvSpPr/>
          <p:nvPr/>
        </p:nvSpPr>
        <p:spPr>
          <a:xfrm>
            <a:off x="3936929" y="1696341"/>
            <a:ext cx="402775" cy="402539"/>
          </a:xfrm>
          <a:prstGeom prst="ellipse">
            <a:avLst/>
          </a:prstGeom>
          <a:solidFill>
            <a:srgbClr val="37C285"/>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908" name="2"/>
          <p:cNvSpPr txBox="1"/>
          <p:nvPr/>
        </p:nvSpPr>
        <p:spPr>
          <a:xfrm>
            <a:off x="4028933" y="1699490"/>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FFFFFF"/>
                </a:solidFill>
                <a:latin typeface="Open Sans Semibold"/>
                <a:ea typeface="Open Sans Semibold"/>
                <a:cs typeface="Open Sans Semibold"/>
                <a:sym typeface="Open Sans Semibold"/>
              </a:defRPr>
            </a:lvl1pPr>
          </a:lstStyle>
          <a:p>
            <a:r>
              <a:t>2</a:t>
            </a:r>
          </a:p>
        </p:txBody>
      </p:sp>
      <p:sp>
        <p:nvSpPr>
          <p:cNvPr id="909" name="TextBox 9"/>
          <p:cNvSpPr txBox="1">
            <a:spLocks noGrp="1"/>
          </p:cNvSpPr>
          <p:nvPr>
            <p:ph type="body" sz="quarter" idx="22"/>
          </p:nvPr>
        </p:nvSpPr>
        <p:spPr>
          <a:xfrm>
            <a:off x="3231075" y="2526578"/>
            <a:ext cx="1593162" cy="2951483"/>
          </a:xfrm>
          <a:prstGeom prst="rect">
            <a:avLst/>
          </a:prstGeom>
        </p:spPr>
        <p:txBody>
          <a:bodyPr lIns="0" tIns="0" rIns="0" bIns="0">
            <a:normAutofit/>
          </a:bodyPr>
          <a:lstStyle/>
          <a:p>
            <a:pPr marL="171450" indent="-171450">
              <a:lnSpc>
                <a:spcPct val="130000"/>
              </a:lnSpc>
              <a:spcBef>
                <a:spcPts val="0"/>
              </a:spcBef>
              <a:defRPr sz="1000">
                <a:solidFill>
                  <a:srgbClr val="FFFFFF"/>
                </a:solidFill>
                <a:latin typeface="Open Sans Regular"/>
                <a:ea typeface="Open Sans Regular"/>
                <a:cs typeface="Open Sans Regular"/>
                <a:sym typeface="Open Sans Regular"/>
              </a:defRPr>
            </a:pPr>
            <a:endParaRPr/>
          </a:p>
        </p:txBody>
      </p:sp>
      <p:sp>
        <p:nvSpPr>
          <p:cNvPr id="910" name="TextBox 10"/>
          <p:cNvSpPr txBox="1">
            <a:spLocks noGrp="1"/>
          </p:cNvSpPr>
          <p:nvPr>
            <p:ph type="body" sz="quarter" idx="23"/>
          </p:nvPr>
        </p:nvSpPr>
        <p:spPr>
          <a:xfrm>
            <a:off x="3149319" y="2221774"/>
            <a:ext cx="1924830" cy="241302"/>
          </a:xfrm>
          <a:prstGeom prst="rect">
            <a:avLst/>
          </a:prstGeom>
        </p:spPr>
        <p:txBody>
          <a:bodyPr lIns="0" tIns="0" rIns="0" bIns="0">
            <a:normAutofit/>
          </a:bodyPr>
          <a:lstStyle/>
          <a:p>
            <a:pPr marL="0" indent="0" algn="ctr">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911" name="Rectangle 12"/>
          <p:cNvSpPr/>
          <p:nvPr/>
        </p:nvSpPr>
        <p:spPr>
          <a:xfrm>
            <a:off x="5344190" y="1887578"/>
            <a:ext cx="2054138" cy="3842407"/>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912" name="Circle"/>
          <p:cNvSpPr/>
          <p:nvPr/>
        </p:nvSpPr>
        <p:spPr>
          <a:xfrm>
            <a:off x="6160194" y="1682332"/>
            <a:ext cx="402775" cy="402537"/>
          </a:xfrm>
          <a:prstGeom prst="ellipse">
            <a:avLst/>
          </a:prstGeom>
          <a:solidFill>
            <a:srgbClr val="37C285"/>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913" name="3"/>
          <p:cNvSpPr txBox="1"/>
          <p:nvPr/>
        </p:nvSpPr>
        <p:spPr>
          <a:xfrm>
            <a:off x="6252197" y="1685479"/>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FFFFFF"/>
                </a:solidFill>
                <a:latin typeface="Open Sans Semibold"/>
                <a:ea typeface="Open Sans Semibold"/>
                <a:cs typeface="Open Sans Semibold"/>
                <a:sym typeface="Open Sans Semibold"/>
              </a:defRPr>
            </a:lvl1pPr>
          </a:lstStyle>
          <a:p>
            <a:r>
              <a:t>3</a:t>
            </a:r>
          </a:p>
        </p:txBody>
      </p:sp>
      <p:sp>
        <p:nvSpPr>
          <p:cNvPr id="914" name="TextBox 14"/>
          <p:cNvSpPr txBox="1">
            <a:spLocks noGrp="1"/>
          </p:cNvSpPr>
          <p:nvPr>
            <p:ph type="body" sz="quarter" idx="24"/>
          </p:nvPr>
        </p:nvSpPr>
        <p:spPr>
          <a:xfrm>
            <a:off x="5503217" y="2526578"/>
            <a:ext cx="1593162" cy="2951483"/>
          </a:xfrm>
          <a:prstGeom prst="rect">
            <a:avLst/>
          </a:prstGeom>
        </p:spPr>
        <p:txBody>
          <a:bodyPr lIns="0" tIns="0" rIns="0" bIns="0">
            <a:normAutofit/>
          </a:bodyPr>
          <a:lstStyle/>
          <a:p>
            <a:pPr marL="171450" indent="-171450">
              <a:lnSpc>
                <a:spcPct val="130000"/>
              </a:lnSpc>
              <a:spcBef>
                <a:spcPts val="0"/>
              </a:spcBef>
              <a:defRPr sz="1000">
                <a:solidFill>
                  <a:srgbClr val="FFFFFF"/>
                </a:solidFill>
                <a:latin typeface="Open Sans Regular"/>
                <a:ea typeface="Open Sans Regular"/>
                <a:cs typeface="Open Sans Regular"/>
                <a:sym typeface="Open Sans Regular"/>
              </a:defRPr>
            </a:pPr>
            <a:endParaRPr/>
          </a:p>
        </p:txBody>
      </p:sp>
      <p:sp>
        <p:nvSpPr>
          <p:cNvPr id="915" name="TextBox 15"/>
          <p:cNvSpPr txBox="1">
            <a:spLocks noGrp="1"/>
          </p:cNvSpPr>
          <p:nvPr>
            <p:ph type="body" sz="quarter" idx="25"/>
          </p:nvPr>
        </p:nvSpPr>
        <p:spPr>
          <a:xfrm>
            <a:off x="5410658" y="2219961"/>
            <a:ext cx="1920316" cy="241302"/>
          </a:xfrm>
          <a:prstGeom prst="rect">
            <a:avLst/>
          </a:prstGeom>
        </p:spPr>
        <p:txBody>
          <a:bodyPr lIns="0" tIns="0" rIns="0" bIns="0">
            <a:normAutofit/>
          </a:bodyPr>
          <a:lstStyle/>
          <a:p>
            <a:pPr marL="0" indent="0" algn="ctr">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916" name="Rectangle 17"/>
          <p:cNvSpPr/>
          <p:nvPr/>
        </p:nvSpPr>
        <p:spPr>
          <a:xfrm>
            <a:off x="7579390" y="1887578"/>
            <a:ext cx="2054138" cy="3842407"/>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917" name="Circle"/>
          <p:cNvSpPr/>
          <p:nvPr/>
        </p:nvSpPr>
        <p:spPr>
          <a:xfrm>
            <a:off x="8415925" y="1683467"/>
            <a:ext cx="402775" cy="402539"/>
          </a:xfrm>
          <a:prstGeom prst="ellipse">
            <a:avLst/>
          </a:prstGeom>
          <a:solidFill>
            <a:srgbClr val="37C285"/>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918" name="4"/>
          <p:cNvSpPr txBox="1"/>
          <p:nvPr/>
        </p:nvSpPr>
        <p:spPr>
          <a:xfrm>
            <a:off x="8507931" y="1686617"/>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FFFFFF"/>
                </a:solidFill>
                <a:latin typeface="Open Sans Semibold"/>
                <a:ea typeface="Open Sans Semibold"/>
                <a:cs typeface="Open Sans Semibold"/>
                <a:sym typeface="Open Sans Semibold"/>
              </a:defRPr>
            </a:lvl1pPr>
          </a:lstStyle>
          <a:p>
            <a:r>
              <a:t>4</a:t>
            </a:r>
          </a:p>
        </p:txBody>
      </p:sp>
      <p:sp>
        <p:nvSpPr>
          <p:cNvPr id="919" name="TextBox 19"/>
          <p:cNvSpPr txBox="1">
            <a:spLocks noGrp="1"/>
          </p:cNvSpPr>
          <p:nvPr>
            <p:ph type="body" sz="quarter" idx="26"/>
          </p:nvPr>
        </p:nvSpPr>
        <p:spPr>
          <a:xfrm>
            <a:off x="7738419" y="2526578"/>
            <a:ext cx="1593162" cy="2951483"/>
          </a:xfrm>
          <a:prstGeom prst="rect">
            <a:avLst/>
          </a:prstGeom>
        </p:spPr>
        <p:txBody>
          <a:bodyPr lIns="0" tIns="0" rIns="0" bIns="0">
            <a:normAutofit/>
          </a:bodyPr>
          <a:lstStyle/>
          <a:p>
            <a:pPr marL="171450" indent="-171450">
              <a:lnSpc>
                <a:spcPct val="130000"/>
              </a:lnSpc>
              <a:spcBef>
                <a:spcPts val="0"/>
              </a:spcBef>
              <a:defRPr sz="1000">
                <a:solidFill>
                  <a:srgbClr val="FFFFFF"/>
                </a:solidFill>
                <a:latin typeface="Open Sans Regular"/>
                <a:ea typeface="Open Sans Regular"/>
                <a:cs typeface="Open Sans Regular"/>
                <a:sym typeface="Open Sans Regular"/>
              </a:defRPr>
            </a:pPr>
            <a:endParaRPr/>
          </a:p>
        </p:txBody>
      </p:sp>
      <p:sp>
        <p:nvSpPr>
          <p:cNvPr id="920" name="TextBox 20"/>
          <p:cNvSpPr txBox="1">
            <a:spLocks noGrp="1"/>
          </p:cNvSpPr>
          <p:nvPr>
            <p:ph type="body" sz="quarter" idx="27"/>
          </p:nvPr>
        </p:nvSpPr>
        <p:spPr>
          <a:xfrm>
            <a:off x="7634902" y="2200961"/>
            <a:ext cx="1943301" cy="241301"/>
          </a:xfrm>
          <a:prstGeom prst="rect">
            <a:avLst/>
          </a:prstGeom>
        </p:spPr>
        <p:txBody>
          <a:bodyPr lIns="0" tIns="0" rIns="0" bIns="0">
            <a:normAutofit/>
          </a:bodyPr>
          <a:lstStyle/>
          <a:p>
            <a:pPr marL="0" indent="0" algn="ctr">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921" name="Rectangle 22"/>
          <p:cNvSpPr/>
          <p:nvPr/>
        </p:nvSpPr>
        <p:spPr>
          <a:xfrm>
            <a:off x="9805352" y="1887578"/>
            <a:ext cx="2054138" cy="3842407"/>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922" name="Circle"/>
          <p:cNvSpPr/>
          <p:nvPr/>
        </p:nvSpPr>
        <p:spPr>
          <a:xfrm>
            <a:off x="10631034" y="1622464"/>
            <a:ext cx="402775" cy="402539"/>
          </a:xfrm>
          <a:prstGeom prst="ellipse">
            <a:avLst/>
          </a:prstGeom>
          <a:solidFill>
            <a:srgbClr val="37C285"/>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a:p>
        </p:txBody>
      </p:sp>
      <p:sp>
        <p:nvSpPr>
          <p:cNvPr id="923" name="5"/>
          <p:cNvSpPr txBox="1"/>
          <p:nvPr/>
        </p:nvSpPr>
        <p:spPr>
          <a:xfrm>
            <a:off x="10723040" y="1625612"/>
            <a:ext cx="193364" cy="396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chor="ctr">
            <a:spAutoFit/>
          </a:bodyPr>
          <a:lstStyle>
            <a:lvl1pPr algn="ctr">
              <a:defRPr b="1">
                <a:solidFill>
                  <a:srgbClr val="FFFFFF"/>
                </a:solidFill>
                <a:latin typeface="Open Sans Semibold"/>
                <a:ea typeface="Open Sans Semibold"/>
                <a:cs typeface="Open Sans Semibold"/>
                <a:sym typeface="Open Sans Semibold"/>
              </a:defRPr>
            </a:lvl1pPr>
          </a:lstStyle>
          <a:p>
            <a:r>
              <a:t>5</a:t>
            </a:r>
          </a:p>
        </p:txBody>
      </p:sp>
      <p:sp>
        <p:nvSpPr>
          <p:cNvPr id="924" name="TextBox 24"/>
          <p:cNvSpPr txBox="1">
            <a:spLocks noGrp="1"/>
          </p:cNvSpPr>
          <p:nvPr>
            <p:ph type="body" sz="quarter" idx="28"/>
          </p:nvPr>
        </p:nvSpPr>
        <p:spPr>
          <a:xfrm>
            <a:off x="9964380" y="2526578"/>
            <a:ext cx="1593162" cy="2951483"/>
          </a:xfrm>
          <a:prstGeom prst="rect">
            <a:avLst/>
          </a:prstGeom>
        </p:spPr>
        <p:txBody>
          <a:bodyPr lIns="0" tIns="0" rIns="0" bIns="0">
            <a:normAutofit/>
          </a:bodyPr>
          <a:lstStyle/>
          <a:p>
            <a:pPr marL="171450" indent="-171450">
              <a:lnSpc>
                <a:spcPct val="130000"/>
              </a:lnSpc>
              <a:spcBef>
                <a:spcPts val="0"/>
              </a:spcBef>
              <a:defRPr sz="1000">
                <a:solidFill>
                  <a:srgbClr val="FFFFFF"/>
                </a:solidFill>
                <a:latin typeface="Open Sans Regular"/>
                <a:ea typeface="Open Sans Regular"/>
                <a:cs typeface="Open Sans Regular"/>
                <a:sym typeface="Open Sans Regular"/>
              </a:defRPr>
            </a:pPr>
            <a:endParaRPr/>
          </a:p>
        </p:txBody>
      </p:sp>
      <p:sp>
        <p:nvSpPr>
          <p:cNvPr id="925" name="TextBox 25"/>
          <p:cNvSpPr txBox="1">
            <a:spLocks noGrp="1"/>
          </p:cNvSpPr>
          <p:nvPr>
            <p:ph type="body" sz="quarter" idx="29"/>
          </p:nvPr>
        </p:nvSpPr>
        <p:spPr>
          <a:xfrm>
            <a:off x="9750028" y="2168687"/>
            <a:ext cx="2109461" cy="241301"/>
          </a:xfrm>
          <a:prstGeom prst="rect">
            <a:avLst/>
          </a:prstGeom>
        </p:spPr>
        <p:txBody>
          <a:bodyPr lIns="0" tIns="0" rIns="0" bIns="0">
            <a:normAutofit/>
          </a:bodyPr>
          <a:lstStyle/>
          <a:p>
            <a:pPr marL="0" indent="0" algn="ctr">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926" name="Text Placeholder 2"/>
          <p:cNvSpPr>
            <a:spLocks noGrp="1"/>
          </p:cNvSpPr>
          <p:nvPr>
            <p:ph type="body" sz="quarter" idx="30"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9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Slide - Insights">
    <p:bg>
      <p:bgPr>
        <a:solidFill>
          <a:srgbClr val="00746D"/>
        </a:solidFill>
        <a:effectLst/>
      </p:bgPr>
    </p:bg>
    <p:spTree>
      <p:nvGrpSpPr>
        <p:cNvPr id="1" name=""/>
        <p:cNvGrpSpPr/>
        <p:nvPr/>
      </p:nvGrpSpPr>
      <p:grpSpPr>
        <a:xfrm>
          <a:off x="0" y="0"/>
          <a:ext cx="0" cy="0"/>
          <a:chOff x="0" y="0"/>
          <a:chExt cx="0" cy="0"/>
        </a:xfrm>
      </p:grpSpPr>
      <p:pic>
        <p:nvPicPr>
          <p:cNvPr id="82" name="Graphic 20" descr="Graphic 20"/>
          <p:cNvPicPr>
            <a:picLocks noChangeAspect="1"/>
          </p:cNvPicPr>
          <p:nvPr/>
        </p:nvPicPr>
        <p:blipFill>
          <a:blip r:embed="rId2"/>
          <a:stretch>
            <a:fillRect/>
          </a:stretch>
        </p:blipFill>
        <p:spPr>
          <a:xfrm>
            <a:off x="1039238" y="3825416"/>
            <a:ext cx="1600202" cy="472442"/>
          </a:xfrm>
          <a:prstGeom prst="rect">
            <a:avLst/>
          </a:prstGeom>
          <a:ln w="12700">
            <a:miter lim="400000"/>
          </a:ln>
        </p:spPr>
      </p:pic>
      <p:pic>
        <p:nvPicPr>
          <p:cNvPr id="83" name="Insights_Janison_logo_green.pdf" descr="Insights_Janison_logo_green.pdf"/>
          <p:cNvPicPr>
            <a:picLocks noChangeAspect="1"/>
          </p:cNvPicPr>
          <p:nvPr/>
        </p:nvPicPr>
        <p:blipFill>
          <a:blip r:embed="rId3"/>
          <a:srcRect l="2672" t="12216" r="79240" b="22043"/>
          <a:stretch>
            <a:fillRect/>
          </a:stretch>
        </p:blipFill>
        <p:spPr>
          <a:xfrm>
            <a:off x="10574333" y="273985"/>
            <a:ext cx="1293224" cy="1390285"/>
          </a:xfrm>
          <a:prstGeom prst="rect">
            <a:avLst/>
          </a:prstGeom>
          <a:ln w="12700">
            <a:miter lim="400000"/>
          </a:ln>
        </p:spPr>
      </p:pic>
      <p:pic>
        <p:nvPicPr>
          <p:cNvPr id="84"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85"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6"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87"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General Slides 11">
    <p:spTree>
      <p:nvGrpSpPr>
        <p:cNvPr id="1" name=""/>
        <p:cNvGrpSpPr/>
        <p:nvPr/>
      </p:nvGrpSpPr>
      <p:grpSpPr>
        <a:xfrm>
          <a:off x="0" y="0"/>
          <a:ext cx="0" cy="0"/>
          <a:chOff x="0" y="0"/>
          <a:chExt cx="0" cy="0"/>
        </a:xfrm>
      </p:grpSpPr>
      <p:sp>
        <p:nvSpPr>
          <p:cNvPr id="934" name="Rectangle 1"/>
          <p:cNvSpPr/>
          <p:nvPr/>
        </p:nvSpPr>
        <p:spPr>
          <a:xfrm>
            <a:off x="861260" y="2074977"/>
            <a:ext cx="4909619" cy="4001973"/>
          </a:xfrm>
          <a:prstGeom prst="rect">
            <a:avLst/>
          </a:prstGeom>
          <a:solidFill>
            <a:srgbClr val="F2F2F2"/>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935" name="Rectangle 11"/>
          <p:cNvSpPr/>
          <p:nvPr/>
        </p:nvSpPr>
        <p:spPr>
          <a:xfrm>
            <a:off x="6204617" y="2074977"/>
            <a:ext cx="4909619" cy="4001973"/>
          </a:xfrm>
          <a:prstGeom prst="rect">
            <a:avLst/>
          </a:prstGeom>
          <a:solidFill>
            <a:srgbClr val="F2F2F2"/>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936"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937" name="Body Level One…"/>
          <p:cNvSpPr txBox="1">
            <a:spLocks noGrp="1"/>
          </p:cNvSpPr>
          <p:nvPr>
            <p:ph type="body" sz="quarter" idx="1"/>
          </p:nvPr>
        </p:nvSpPr>
        <p:spPr>
          <a:xfrm>
            <a:off x="1125764" y="2296629"/>
            <a:ext cx="2990371" cy="304801"/>
          </a:xfrm>
          <a:prstGeom prst="rect">
            <a:avLst/>
          </a:prstGeom>
        </p:spPr>
        <p:txBody>
          <a:bodyPr lIns="0" tIns="0" rIns="0" bIns="0">
            <a:normAutofit/>
          </a:bodyPr>
          <a:lstStyle>
            <a:lvl1pPr marL="0" indent="0">
              <a:lnSpc>
                <a:spcPct val="130000"/>
              </a:lnSpc>
              <a:spcBef>
                <a:spcPts val="0"/>
              </a:spcBef>
              <a:buSzTx/>
              <a:buFontTx/>
              <a:buNone/>
              <a:defRPr sz="1800">
                <a:solidFill>
                  <a:srgbClr val="53BD84"/>
                </a:solidFill>
                <a:latin typeface="Open Sans SemiBold"/>
                <a:ea typeface="Open Sans SemiBold"/>
                <a:cs typeface="Open Sans SemiBold"/>
                <a:sym typeface="Open Sans SemiBold"/>
              </a:defRPr>
            </a:lvl1pPr>
            <a:lvl2pPr marL="857250" indent="-400050">
              <a:lnSpc>
                <a:spcPct val="130000"/>
              </a:lnSpc>
              <a:spcBef>
                <a:spcPts val="0"/>
              </a:spcBef>
              <a:buFontTx/>
              <a:defRPr sz="1800">
                <a:solidFill>
                  <a:srgbClr val="53BD84"/>
                </a:solidFill>
                <a:latin typeface="Open Sans SemiBold"/>
                <a:ea typeface="Open Sans SemiBold"/>
                <a:cs typeface="Open Sans SemiBold"/>
                <a:sym typeface="Open Sans SemiBold"/>
              </a:defRPr>
            </a:lvl2pPr>
            <a:lvl3pPr marL="1394458" indent="-480058">
              <a:lnSpc>
                <a:spcPct val="130000"/>
              </a:lnSpc>
              <a:spcBef>
                <a:spcPts val="0"/>
              </a:spcBef>
              <a:buFontTx/>
              <a:defRPr sz="1800">
                <a:solidFill>
                  <a:srgbClr val="53BD84"/>
                </a:solidFill>
                <a:latin typeface="Open Sans SemiBold"/>
                <a:ea typeface="Open Sans SemiBold"/>
                <a:cs typeface="Open Sans SemiBold"/>
                <a:sym typeface="Open Sans SemiBold"/>
              </a:defRPr>
            </a:lvl3pPr>
            <a:lvl4pPr marL="1905000" indent="-533400">
              <a:lnSpc>
                <a:spcPct val="130000"/>
              </a:lnSpc>
              <a:spcBef>
                <a:spcPts val="0"/>
              </a:spcBef>
              <a:buFontTx/>
              <a:defRPr sz="1800">
                <a:solidFill>
                  <a:srgbClr val="53BD84"/>
                </a:solidFill>
                <a:latin typeface="Open Sans SemiBold"/>
                <a:ea typeface="Open Sans SemiBold"/>
                <a:cs typeface="Open Sans SemiBold"/>
                <a:sym typeface="Open Sans SemiBold"/>
              </a:defRPr>
            </a:lvl4pPr>
            <a:lvl5pPr marL="2362200" indent="-533400">
              <a:lnSpc>
                <a:spcPct val="130000"/>
              </a:lnSpc>
              <a:spcBef>
                <a:spcPts val="0"/>
              </a:spcBef>
              <a:buFontTx/>
              <a:defRPr sz="1800">
                <a:solidFill>
                  <a:srgbClr val="53BD84"/>
                </a:solidFill>
                <a:latin typeface="Open Sans SemiBold"/>
                <a:ea typeface="Open Sans SemiBold"/>
                <a:cs typeface="Open Sans SemiBold"/>
                <a:sym typeface="Open Sans SemiBold"/>
              </a:defRPr>
            </a:lvl5pPr>
          </a:lstStyle>
          <a:p>
            <a:r>
              <a:t>Body Level One</a:t>
            </a:r>
          </a:p>
          <a:p>
            <a:pPr lvl="1"/>
            <a:r>
              <a:t>Body Level Two</a:t>
            </a:r>
          </a:p>
          <a:p>
            <a:pPr lvl="2"/>
            <a:r>
              <a:t>Body Level Three</a:t>
            </a:r>
          </a:p>
          <a:p>
            <a:pPr lvl="3"/>
            <a:r>
              <a:t>Body Level Four</a:t>
            </a:r>
          </a:p>
          <a:p>
            <a:pPr lvl="4"/>
            <a:r>
              <a:t>Body Level Five</a:t>
            </a:r>
          </a:p>
        </p:txBody>
      </p:sp>
      <p:sp>
        <p:nvSpPr>
          <p:cNvPr id="938" name="TextBox 6"/>
          <p:cNvSpPr txBox="1">
            <a:spLocks noGrp="1"/>
          </p:cNvSpPr>
          <p:nvPr>
            <p:ph type="body" sz="quarter" idx="21"/>
          </p:nvPr>
        </p:nvSpPr>
        <p:spPr>
          <a:xfrm>
            <a:off x="1125762" y="2819462"/>
            <a:ext cx="4263985" cy="3022601"/>
          </a:xfrm>
          <a:prstGeom prst="rect">
            <a:avLst/>
          </a:prstGeom>
        </p:spPr>
        <p:txBody>
          <a:bodyPr lIns="0" tIns="0" rIns="0" bIns="0">
            <a:normAutofit/>
          </a:bodyPr>
          <a:lstStyle/>
          <a:p>
            <a:pPr marL="0" indent="0">
              <a:lnSpc>
                <a:spcPct val="130000"/>
              </a:lnSpc>
              <a:spcBef>
                <a:spcPts val="0"/>
              </a:spcBef>
              <a:buSzTx/>
              <a:buFontTx/>
              <a:buNone/>
            </a:pPr>
            <a:endParaRPr/>
          </a:p>
        </p:txBody>
      </p:sp>
      <p:sp>
        <p:nvSpPr>
          <p:cNvPr id="939" name="TextBox 7"/>
          <p:cNvSpPr txBox="1">
            <a:spLocks noGrp="1"/>
          </p:cNvSpPr>
          <p:nvPr>
            <p:ph type="body" sz="quarter" idx="22"/>
          </p:nvPr>
        </p:nvSpPr>
        <p:spPr>
          <a:xfrm>
            <a:off x="6458973" y="2296629"/>
            <a:ext cx="3294903" cy="304801"/>
          </a:xfrm>
          <a:prstGeom prst="rect">
            <a:avLst/>
          </a:prstGeom>
        </p:spPr>
        <p:txBody>
          <a:bodyPr lIns="0" tIns="0" rIns="0" bIns="0">
            <a:normAutofit/>
          </a:bodyPr>
          <a:lstStyle/>
          <a:p>
            <a:pPr marL="0" indent="0">
              <a:lnSpc>
                <a:spcPct val="130000"/>
              </a:lnSpc>
              <a:spcBef>
                <a:spcPts val="0"/>
              </a:spcBef>
              <a:buSzTx/>
              <a:buFontTx/>
              <a:buNone/>
              <a:defRPr sz="1800">
                <a:solidFill>
                  <a:srgbClr val="53BD84"/>
                </a:solidFill>
                <a:latin typeface="Open Sans SemiBold"/>
                <a:ea typeface="Open Sans SemiBold"/>
                <a:cs typeface="Open Sans SemiBold"/>
                <a:sym typeface="Open Sans SemiBold"/>
              </a:defRPr>
            </a:pPr>
            <a:endParaRPr/>
          </a:p>
        </p:txBody>
      </p:sp>
      <p:sp>
        <p:nvSpPr>
          <p:cNvPr id="940" name="TextBox 8"/>
          <p:cNvSpPr txBox="1">
            <a:spLocks noGrp="1"/>
          </p:cNvSpPr>
          <p:nvPr>
            <p:ph type="body" sz="quarter" idx="23"/>
          </p:nvPr>
        </p:nvSpPr>
        <p:spPr>
          <a:xfrm>
            <a:off x="6458973" y="2819462"/>
            <a:ext cx="4146930" cy="3022601"/>
          </a:xfrm>
          <a:prstGeom prst="rect">
            <a:avLst/>
          </a:prstGeom>
        </p:spPr>
        <p:txBody>
          <a:bodyPr lIns="0" tIns="0" rIns="0" bIns="0">
            <a:normAutofit/>
          </a:bodyPr>
          <a:lstStyle/>
          <a:p>
            <a:pPr marL="0" indent="0">
              <a:lnSpc>
                <a:spcPct val="130000"/>
              </a:lnSpc>
              <a:spcBef>
                <a:spcPts val="0"/>
              </a:spcBef>
              <a:buSzTx/>
              <a:buFontTx/>
              <a:buNone/>
            </a:pPr>
            <a:endParaRPr/>
          </a:p>
        </p:txBody>
      </p:sp>
      <p:sp>
        <p:nvSpPr>
          <p:cNvPr id="941" name="Text Placeholder 2"/>
          <p:cNvSpPr>
            <a:spLocks noGrp="1"/>
          </p:cNvSpPr>
          <p:nvPr>
            <p:ph type="body" sz="quarter" idx="24"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94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General Slides 12 - ICAS">
    <p:spTree>
      <p:nvGrpSpPr>
        <p:cNvPr id="1" name=""/>
        <p:cNvGrpSpPr/>
        <p:nvPr/>
      </p:nvGrpSpPr>
      <p:grpSpPr>
        <a:xfrm>
          <a:off x="0" y="0"/>
          <a:ext cx="0" cy="0"/>
          <a:chOff x="0" y="0"/>
          <a:chExt cx="0" cy="0"/>
        </a:xfrm>
      </p:grpSpPr>
      <p:sp>
        <p:nvSpPr>
          <p:cNvPr id="94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950" name="Body Level One…"/>
          <p:cNvSpPr txBox="1">
            <a:spLocks noGrp="1"/>
          </p:cNvSpPr>
          <p:nvPr>
            <p:ph type="body" sz="quarter" idx="1"/>
          </p:nvPr>
        </p:nvSpPr>
        <p:spPr>
          <a:xfrm>
            <a:off x="860752" y="2605165"/>
            <a:ext cx="2520002" cy="274193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51" name="Rectangle 11"/>
          <p:cNvSpPr/>
          <p:nvPr/>
        </p:nvSpPr>
        <p:spPr>
          <a:xfrm>
            <a:off x="860752" y="2354084"/>
            <a:ext cx="2520003" cy="145850"/>
          </a:xfrm>
          <a:prstGeom prst="rect">
            <a:avLst/>
          </a:prstGeom>
          <a:solidFill>
            <a:srgbClr val="7E5FA8"/>
          </a:solidFill>
          <a:ln w="12700">
            <a:miter lim="400000"/>
          </a:ln>
        </p:spPr>
        <p:txBody>
          <a:bodyPr lIns="45718" tIns="45718" rIns="45718" bIns="45718" anchor="ctr"/>
          <a:lstStyle/>
          <a:p>
            <a:pPr algn="ctr">
              <a:defRPr>
                <a:solidFill>
                  <a:srgbClr val="FFFFFF"/>
                </a:solidFill>
              </a:defRPr>
            </a:pPr>
            <a:endParaRPr/>
          </a:p>
        </p:txBody>
      </p:sp>
      <p:sp>
        <p:nvSpPr>
          <p:cNvPr id="952" name="TextBox 13"/>
          <p:cNvSpPr txBox="1">
            <a:spLocks noGrp="1"/>
          </p:cNvSpPr>
          <p:nvPr>
            <p:ph type="body" sz="quarter" idx="21"/>
          </p:nvPr>
        </p:nvSpPr>
        <p:spPr>
          <a:xfrm>
            <a:off x="4600237" y="2605164"/>
            <a:ext cx="2520002" cy="2741932"/>
          </a:xfrm>
          <a:prstGeom prst="rect">
            <a:avLst/>
          </a:prstGeom>
        </p:spPr>
        <p:txBody>
          <a:bodyPr lIns="0" tIns="0" rIns="0" bIns="0">
            <a:normAutofit/>
          </a:bodyPr>
          <a:lstStyle/>
          <a:p>
            <a:pPr marL="171450" indent="-171450">
              <a:lnSpc>
                <a:spcPct val="130000"/>
              </a:lnSpc>
              <a:spcBef>
                <a:spcPts val="0"/>
              </a:spcBef>
            </a:pPr>
            <a:endParaRPr/>
          </a:p>
        </p:txBody>
      </p:sp>
      <p:sp>
        <p:nvSpPr>
          <p:cNvPr id="953" name="Rectangle 14"/>
          <p:cNvSpPr/>
          <p:nvPr/>
        </p:nvSpPr>
        <p:spPr>
          <a:xfrm>
            <a:off x="4600237" y="2354084"/>
            <a:ext cx="2520003" cy="145850"/>
          </a:xfrm>
          <a:prstGeom prst="rect">
            <a:avLst/>
          </a:prstGeom>
          <a:solidFill>
            <a:srgbClr val="F37167"/>
          </a:solidFill>
          <a:ln w="12700">
            <a:miter lim="400000"/>
          </a:ln>
        </p:spPr>
        <p:txBody>
          <a:bodyPr lIns="45718" tIns="45718" rIns="45718" bIns="45718" anchor="ctr"/>
          <a:lstStyle/>
          <a:p>
            <a:pPr algn="ctr">
              <a:defRPr>
                <a:solidFill>
                  <a:srgbClr val="FFFFFF"/>
                </a:solidFill>
              </a:defRPr>
            </a:pPr>
            <a:endParaRPr/>
          </a:p>
        </p:txBody>
      </p:sp>
      <p:sp>
        <p:nvSpPr>
          <p:cNvPr id="954" name="TextBox 16"/>
          <p:cNvSpPr txBox="1">
            <a:spLocks noGrp="1"/>
          </p:cNvSpPr>
          <p:nvPr>
            <p:ph type="body" sz="quarter" idx="22"/>
          </p:nvPr>
        </p:nvSpPr>
        <p:spPr>
          <a:xfrm>
            <a:off x="8339725" y="2605165"/>
            <a:ext cx="2520000" cy="2741931"/>
          </a:xfrm>
          <a:prstGeom prst="rect">
            <a:avLst/>
          </a:prstGeom>
        </p:spPr>
        <p:txBody>
          <a:bodyPr lIns="0" tIns="0" rIns="0" bIns="0">
            <a:normAutofit/>
          </a:bodyPr>
          <a:lstStyle/>
          <a:p>
            <a:pPr marL="171450" indent="-171450">
              <a:lnSpc>
                <a:spcPct val="130000"/>
              </a:lnSpc>
              <a:spcBef>
                <a:spcPts val="0"/>
              </a:spcBef>
            </a:pPr>
            <a:endParaRPr/>
          </a:p>
        </p:txBody>
      </p:sp>
      <p:sp>
        <p:nvSpPr>
          <p:cNvPr id="955" name="Rectangle 17"/>
          <p:cNvSpPr/>
          <p:nvPr/>
        </p:nvSpPr>
        <p:spPr>
          <a:xfrm>
            <a:off x="8339724" y="2354084"/>
            <a:ext cx="2520002" cy="145850"/>
          </a:xfrm>
          <a:prstGeom prst="rect">
            <a:avLst/>
          </a:prstGeom>
          <a:solidFill>
            <a:srgbClr val="ED1651"/>
          </a:solidFill>
          <a:ln w="12700">
            <a:miter lim="400000"/>
          </a:ln>
        </p:spPr>
        <p:txBody>
          <a:bodyPr lIns="45718" tIns="45718" rIns="45718" bIns="45718" anchor="ctr"/>
          <a:lstStyle/>
          <a:p>
            <a:pPr algn="ctr">
              <a:defRPr>
                <a:solidFill>
                  <a:srgbClr val="FFFFFF"/>
                </a:solidFill>
              </a:defRPr>
            </a:pPr>
            <a:endParaRPr/>
          </a:p>
        </p:txBody>
      </p:sp>
      <p:pic>
        <p:nvPicPr>
          <p:cNvPr id="956" name="bg_pattern-green chevron.png" descr="bg_pattern-green chevron.png"/>
          <p:cNvPicPr>
            <a:picLocks noChangeAspect="1"/>
          </p:cNvPicPr>
          <p:nvPr/>
        </p:nvPicPr>
        <p:blipFill>
          <a:blip r:embed="rId2"/>
          <a:srcRect l="18160" r="18160"/>
          <a:stretch>
            <a:fillRect/>
          </a:stretch>
        </p:blipFill>
        <p:spPr>
          <a:xfrm>
            <a:off x="11362727" y="-61725"/>
            <a:ext cx="5347585" cy="7302893"/>
          </a:xfrm>
          <a:prstGeom prst="rect">
            <a:avLst/>
          </a:prstGeom>
          <a:ln w="12700">
            <a:miter lim="400000"/>
          </a:ln>
        </p:spPr>
      </p:pic>
      <p:grpSp>
        <p:nvGrpSpPr>
          <p:cNvPr id="959" name="Group"/>
          <p:cNvGrpSpPr/>
          <p:nvPr/>
        </p:nvGrpSpPr>
        <p:grpSpPr>
          <a:xfrm>
            <a:off x="10459905" y="540961"/>
            <a:ext cx="1160454" cy="1167849"/>
            <a:chOff x="0" y="0"/>
            <a:chExt cx="1160452" cy="1167848"/>
          </a:xfrm>
        </p:grpSpPr>
        <p:sp>
          <p:nvSpPr>
            <p:cNvPr id="957" name="Square"/>
            <p:cNvSpPr/>
            <p:nvPr/>
          </p:nvSpPr>
          <p:spPr>
            <a:xfrm>
              <a:off x="420899" y="0"/>
              <a:ext cx="739554" cy="739554"/>
            </a:xfrm>
            <a:prstGeom prst="rect">
              <a:avLst/>
            </a:prstGeom>
            <a:solidFill>
              <a:srgbClr val="ED1651"/>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sp>
          <p:nvSpPr>
            <p:cNvPr id="958" name="Square"/>
            <p:cNvSpPr/>
            <p:nvPr/>
          </p:nvSpPr>
          <p:spPr>
            <a:xfrm>
              <a:off x="0" y="746947"/>
              <a:ext cx="420902" cy="420902"/>
            </a:xfrm>
            <a:prstGeom prst="rect">
              <a:avLst/>
            </a:prstGeom>
            <a:solidFill>
              <a:srgbClr val="FFAB00"/>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grpSp>
      <p:sp>
        <p:nvSpPr>
          <p:cNvPr id="960" name="Text Placeholder 2"/>
          <p:cNvSpPr>
            <a:spLocks noGrp="1"/>
          </p:cNvSpPr>
          <p:nvPr>
            <p:ph type="body" sz="quarter" idx="23"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9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General Slides 13">
    <p:spTree>
      <p:nvGrpSpPr>
        <p:cNvPr id="1" name=""/>
        <p:cNvGrpSpPr/>
        <p:nvPr/>
      </p:nvGrpSpPr>
      <p:grpSpPr>
        <a:xfrm>
          <a:off x="0" y="0"/>
          <a:ext cx="0" cy="0"/>
          <a:chOff x="0" y="0"/>
          <a:chExt cx="0" cy="0"/>
        </a:xfrm>
      </p:grpSpPr>
      <p:sp>
        <p:nvSpPr>
          <p:cNvPr id="968"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969" name="Body Level One…"/>
          <p:cNvSpPr txBox="1">
            <a:spLocks noGrp="1"/>
          </p:cNvSpPr>
          <p:nvPr>
            <p:ph type="body" sz="quarter" idx="1"/>
          </p:nvPr>
        </p:nvSpPr>
        <p:spPr>
          <a:xfrm>
            <a:off x="856034" y="2605165"/>
            <a:ext cx="2520002" cy="274193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70" name="Rectangle 11"/>
          <p:cNvSpPr/>
          <p:nvPr/>
        </p:nvSpPr>
        <p:spPr>
          <a:xfrm>
            <a:off x="856034" y="2354084"/>
            <a:ext cx="2520002" cy="145850"/>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971" name="TextBox 13"/>
          <p:cNvSpPr txBox="1">
            <a:spLocks noGrp="1"/>
          </p:cNvSpPr>
          <p:nvPr>
            <p:ph type="body" sz="quarter" idx="21"/>
          </p:nvPr>
        </p:nvSpPr>
        <p:spPr>
          <a:xfrm>
            <a:off x="4600237" y="2605164"/>
            <a:ext cx="2520002" cy="2741932"/>
          </a:xfrm>
          <a:prstGeom prst="rect">
            <a:avLst/>
          </a:prstGeom>
        </p:spPr>
        <p:txBody>
          <a:bodyPr lIns="0" tIns="0" rIns="0" bIns="0">
            <a:normAutofit/>
          </a:bodyPr>
          <a:lstStyle/>
          <a:p>
            <a:pPr marL="171450" indent="-171450">
              <a:lnSpc>
                <a:spcPct val="130000"/>
              </a:lnSpc>
              <a:spcBef>
                <a:spcPts val="0"/>
              </a:spcBef>
            </a:pPr>
            <a:endParaRPr/>
          </a:p>
        </p:txBody>
      </p:sp>
      <p:sp>
        <p:nvSpPr>
          <p:cNvPr id="972" name="Rectangle 14"/>
          <p:cNvSpPr/>
          <p:nvPr/>
        </p:nvSpPr>
        <p:spPr>
          <a:xfrm>
            <a:off x="4600237" y="2354084"/>
            <a:ext cx="2520003" cy="145850"/>
          </a:xfrm>
          <a:prstGeom prst="rect">
            <a:avLst/>
          </a:prstGeom>
          <a:solidFill>
            <a:srgbClr val="37C285"/>
          </a:solidFill>
          <a:ln w="12700">
            <a:miter lim="400000"/>
          </a:ln>
        </p:spPr>
        <p:txBody>
          <a:bodyPr lIns="45718" tIns="45718" rIns="45718" bIns="45718" anchor="ctr"/>
          <a:lstStyle/>
          <a:p>
            <a:pPr algn="ctr">
              <a:defRPr>
                <a:solidFill>
                  <a:srgbClr val="FFFFFF"/>
                </a:solidFill>
              </a:defRPr>
            </a:pPr>
            <a:endParaRPr/>
          </a:p>
        </p:txBody>
      </p:sp>
      <p:sp>
        <p:nvSpPr>
          <p:cNvPr id="973" name="TextBox 16"/>
          <p:cNvSpPr txBox="1">
            <a:spLocks noGrp="1"/>
          </p:cNvSpPr>
          <p:nvPr>
            <p:ph type="body" sz="quarter" idx="22"/>
          </p:nvPr>
        </p:nvSpPr>
        <p:spPr>
          <a:xfrm>
            <a:off x="8339725" y="2605165"/>
            <a:ext cx="2520000" cy="2741931"/>
          </a:xfrm>
          <a:prstGeom prst="rect">
            <a:avLst/>
          </a:prstGeom>
        </p:spPr>
        <p:txBody>
          <a:bodyPr lIns="0" tIns="0" rIns="0" bIns="0">
            <a:normAutofit/>
          </a:bodyPr>
          <a:lstStyle/>
          <a:p>
            <a:pPr marL="171450" indent="-171450">
              <a:lnSpc>
                <a:spcPct val="130000"/>
              </a:lnSpc>
              <a:spcBef>
                <a:spcPts val="0"/>
              </a:spcBef>
            </a:pPr>
            <a:endParaRPr/>
          </a:p>
        </p:txBody>
      </p:sp>
      <p:sp>
        <p:nvSpPr>
          <p:cNvPr id="974" name="Rectangle 17"/>
          <p:cNvSpPr/>
          <p:nvPr/>
        </p:nvSpPr>
        <p:spPr>
          <a:xfrm>
            <a:off x="8339724" y="2354084"/>
            <a:ext cx="2520002" cy="145850"/>
          </a:xfrm>
          <a:prstGeom prst="rect">
            <a:avLst/>
          </a:prstGeom>
          <a:solidFill>
            <a:srgbClr val="5BB8FF"/>
          </a:solidFill>
          <a:ln w="12700">
            <a:miter lim="400000"/>
          </a:ln>
        </p:spPr>
        <p:txBody>
          <a:bodyPr lIns="45718" tIns="45718" rIns="45718" bIns="45718" anchor="ctr"/>
          <a:lstStyle/>
          <a:p>
            <a:pPr algn="ctr">
              <a:defRPr>
                <a:solidFill>
                  <a:srgbClr val="FFFFFF"/>
                </a:solidFill>
              </a:defRPr>
            </a:pPr>
            <a:endParaRPr/>
          </a:p>
        </p:txBody>
      </p:sp>
      <p:sp>
        <p:nvSpPr>
          <p:cNvPr id="975" name="Text Placeholder 2"/>
          <p:cNvSpPr>
            <a:spLocks noGrp="1"/>
          </p:cNvSpPr>
          <p:nvPr>
            <p:ph type="body" sz="quarter" idx="23"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9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General Slides 14">
    <p:spTree>
      <p:nvGrpSpPr>
        <p:cNvPr id="1" name=""/>
        <p:cNvGrpSpPr/>
        <p:nvPr/>
      </p:nvGrpSpPr>
      <p:grpSpPr>
        <a:xfrm>
          <a:off x="0" y="0"/>
          <a:ext cx="0" cy="0"/>
          <a:chOff x="0" y="0"/>
          <a:chExt cx="0" cy="0"/>
        </a:xfrm>
      </p:grpSpPr>
      <p:pic>
        <p:nvPicPr>
          <p:cNvPr id="983" name="GettyImages-887303266.jpg" descr="GettyImages-887303266.jpg"/>
          <p:cNvPicPr>
            <a:picLocks noChangeAspect="1"/>
          </p:cNvPicPr>
          <p:nvPr/>
        </p:nvPicPr>
        <p:blipFill>
          <a:blip r:embed="rId2"/>
          <a:srcRect t="4385" b="10650"/>
          <a:stretch>
            <a:fillRect/>
          </a:stretch>
        </p:blipFill>
        <p:spPr>
          <a:xfrm>
            <a:off x="6406727" y="1966384"/>
            <a:ext cx="5785272" cy="3276602"/>
          </a:xfrm>
          <a:prstGeom prst="rect">
            <a:avLst/>
          </a:prstGeom>
          <a:ln w="12700">
            <a:miter lim="400000"/>
          </a:ln>
        </p:spPr>
      </p:pic>
      <p:sp>
        <p:nvSpPr>
          <p:cNvPr id="984"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985" name="Body Level One…"/>
          <p:cNvSpPr txBox="1">
            <a:spLocks noGrp="1"/>
          </p:cNvSpPr>
          <p:nvPr>
            <p:ph type="body" sz="quarter" idx="1"/>
          </p:nvPr>
        </p:nvSpPr>
        <p:spPr>
          <a:xfrm>
            <a:off x="837095" y="1894465"/>
            <a:ext cx="5300899" cy="24093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86"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9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General Slides 15">
    <p:spTree>
      <p:nvGrpSpPr>
        <p:cNvPr id="1" name=""/>
        <p:cNvGrpSpPr/>
        <p:nvPr/>
      </p:nvGrpSpPr>
      <p:grpSpPr>
        <a:xfrm>
          <a:off x="0" y="0"/>
          <a:ext cx="0" cy="0"/>
          <a:chOff x="0" y="0"/>
          <a:chExt cx="0" cy="0"/>
        </a:xfrm>
      </p:grpSpPr>
      <p:sp>
        <p:nvSpPr>
          <p:cNvPr id="994" name="Picture Placeholder 3"/>
          <p:cNvSpPr>
            <a:spLocks noGrp="1"/>
          </p:cNvSpPr>
          <p:nvPr>
            <p:ph type="pic" sz="half" idx="21"/>
          </p:nvPr>
        </p:nvSpPr>
        <p:spPr>
          <a:xfrm>
            <a:off x="6029323" y="1966384"/>
            <a:ext cx="6162677" cy="3276602"/>
          </a:xfrm>
          <a:prstGeom prst="rect">
            <a:avLst/>
          </a:prstGeom>
        </p:spPr>
        <p:txBody>
          <a:bodyPr lIns="91439" tIns="45719" rIns="91439" bIns="45719"/>
          <a:lstStyle/>
          <a:p>
            <a:endParaRPr/>
          </a:p>
        </p:txBody>
      </p:sp>
      <p:sp>
        <p:nvSpPr>
          <p:cNvPr id="995"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996" name="Body Level One…"/>
          <p:cNvSpPr txBox="1">
            <a:spLocks noGrp="1"/>
          </p:cNvSpPr>
          <p:nvPr>
            <p:ph type="body" sz="quarter" idx="1"/>
          </p:nvPr>
        </p:nvSpPr>
        <p:spPr>
          <a:xfrm>
            <a:off x="837095" y="1894465"/>
            <a:ext cx="5300899" cy="24093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97"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General Slides 16">
    <p:spTree>
      <p:nvGrpSpPr>
        <p:cNvPr id="1" name=""/>
        <p:cNvGrpSpPr/>
        <p:nvPr/>
      </p:nvGrpSpPr>
      <p:grpSpPr>
        <a:xfrm>
          <a:off x="0" y="0"/>
          <a:ext cx="0" cy="0"/>
          <a:chOff x="0" y="0"/>
          <a:chExt cx="0" cy="0"/>
        </a:xfrm>
      </p:grpSpPr>
      <p:pic>
        <p:nvPicPr>
          <p:cNvPr id="1005" name="iStock-904531418.jpg" descr="iStock-904531418.jpg"/>
          <p:cNvPicPr>
            <a:picLocks noChangeAspect="1"/>
          </p:cNvPicPr>
          <p:nvPr/>
        </p:nvPicPr>
        <p:blipFill>
          <a:blip r:embed="rId2"/>
          <a:srcRect b="16798"/>
          <a:stretch>
            <a:fillRect/>
          </a:stretch>
        </p:blipFill>
        <p:spPr>
          <a:xfrm>
            <a:off x="0" y="1807807"/>
            <a:ext cx="6162675" cy="3418243"/>
          </a:xfrm>
          <a:prstGeom prst="rect">
            <a:avLst/>
          </a:prstGeom>
          <a:ln w="12700">
            <a:miter lim="400000"/>
          </a:ln>
        </p:spPr>
      </p:pic>
      <p:sp>
        <p:nvSpPr>
          <p:cNvPr id="1006"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007" name="Body Level One…"/>
          <p:cNvSpPr txBox="1">
            <a:spLocks noGrp="1"/>
          </p:cNvSpPr>
          <p:nvPr>
            <p:ph type="body" sz="quarter" idx="1"/>
          </p:nvPr>
        </p:nvSpPr>
        <p:spPr>
          <a:xfrm>
            <a:off x="6452468" y="1818477"/>
            <a:ext cx="5025941" cy="26506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008"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General Slides 17">
    <p:spTree>
      <p:nvGrpSpPr>
        <p:cNvPr id="1" name=""/>
        <p:cNvGrpSpPr/>
        <p:nvPr/>
      </p:nvGrpSpPr>
      <p:grpSpPr>
        <a:xfrm>
          <a:off x="0" y="0"/>
          <a:ext cx="0" cy="0"/>
          <a:chOff x="0" y="0"/>
          <a:chExt cx="0" cy="0"/>
        </a:xfrm>
      </p:grpSpPr>
      <p:sp>
        <p:nvSpPr>
          <p:cNvPr id="1016" name="Picture Placeholder 3"/>
          <p:cNvSpPr>
            <a:spLocks noGrp="1"/>
          </p:cNvSpPr>
          <p:nvPr>
            <p:ph type="pic" sz="half" idx="21"/>
          </p:nvPr>
        </p:nvSpPr>
        <p:spPr>
          <a:xfrm>
            <a:off x="0" y="1807807"/>
            <a:ext cx="6162675" cy="3418243"/>
          </a:xfrm>
          <a:prstGeom prst="rect">
            <a:avLst/>
          </a:prstGeom>
        </p:spPr>
        <p:txBody>
          <a:bodyPr lIns="91439" tIns="45719" rIns="91439" bIns="45719"/>
          <a:lstStyle/>
          <a:p>
            <a:endParaRPr/>
          </a:p>
        </p:txBody>
      </p:sp>
      <p:sp>
        <p:nvSpPr>
          <p:cNvPr id="1017"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018" name="Body Level One…"/>
          <p:cNvSpPr txBox="1">
            <a:spLocks noGrp="1"/>
          </p:cNvSpPr>
          <p:nvPr>
            <p:ph type="body" sz="quarter" idx="1"/>
          </p:nvPr>
        </p:nvSpPr>
        <p:spPr>
          <a:xfrm>
            <a:off x="6452468" y="1818477"/>
            <a:ext cx="5025941" cy="26506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019"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0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General Slides 18">
    <p:spTree>
      <p:nvGrpSpPr>
        <p:cNvPr id="1" name=""/>
        <p:cNvGrpSpPr/>
        <p:nvPr/>
      </p:nvGrpSpPr>
      <p:grpSpPr>
        <a:xfrm>
          <a:off x="0" y="0"/>
          <a:ext cx="0" cy="0"/>
          <a:chOff x="0" y="0"/>
          <a:chExt cx="0" cy="0"/>
        </a:xfrm>
      </p:grpSpPr>
      <p:sp>
        <p:nvSpPr>
          <p:cNvPr id="1027" name="Picture Placeholder 3"/>
          <p:cNvSpPr>
            <a:spLocks noGrp="1"/>
          </p:cNvSpPr>
          <p:nvPr>
            <p:ph type="pic" sz="quarter" idx="21"/>
          </p:nvPr>
        </p:nvSpPr>
        <p:spPr>
          <a:xfrm>
            <a:off x="6720657" y="-10855"/>
            <a:ext cx="2686051" cy="3390905"/>
          </a:xfrm>
          <a:prstGeom prst="rect">
            <a:avLst/>
          </a:prstGeom>
        </p:spPr>
        <p:txBody>
          <a:bodyPr lIns="91439" tIns="45719" rIns="91439" bIns="45719"/>
          <a:lstStyle/>
          <a:p>
            <a:endParaRPr/>
          </a:p>
        </p:txBody>
      </p:sp>
      <p:sp>
        <p:nvSpPr>
          <p:cNvPr id="1028" name="Picture Placeholder 3"/>
          <p:cNvSpPr>
            <a:spLocks noGrp="1"/>
          </p:cNvSpPr>
          <p:nvPr>
            <p:ph type="pic" sz="quarter" idx="22"/>
          </p:nvPr>
        </p:nvSpPr>
        <p:spPr>
          <a:xfrm>
            <a:off x="6720657" y="3486148"/>
            <a:ext cx="2686051" cy="3390902"/>
          </a:xfrm>
          <a:prstGeom prst="rect">
            <a:avLst/>
          </a:prstGeom>
        </p:spPr>
        <p:txBody>
          <a:bodyPr lIns="91439" tIns="45719" rIns="91439" bIns="45719"/>
          <a:lstStyle/>
          <a:p>
            <a:endParaRPr/>
          </a:p>
        </p:txBody>
      </p:sp>
      <p:sp>
        <p:nvSpPr>
          <p:cNvPr id="1029" name="Picture Placeholder 3"/>
          <p:cNvSpPr>
            <a:spLocks noGrp="1"/>
          </p:cNvSpPr>
          <p:nvPr>
            <p:ph type="pic" sz="half" idx="23"/>
          </p:nvPr>
        </p:nvSpPr>
        <p:spPr>
          <a:xfrm>
            <a:off x="9505950" y="0"/>
            <a:ext cx="2686050" cy="6858000"/>
          </a:xfrm>
          <a:prstGeom prst="rect">
            <a:avLst/>
          </a:prstGeom>
        </p:spPr>
        <p:txBody>
          <a:bodyPr lIns="91439" tIns="45719" rIns="91439" bIns="45719"/>
          <a:lstStyle/>
          <a:p>
            <a:endParaRPr/>
          </a:p>
        </p:txBody>
      </p:sp>
      <p:sp>
        <p:nvSpPr>
          <p:cNvPr id="1030"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031" name="Body Level One…"/>
          <p:cNvSpPr txBox="1">
            <a:spLocks noGrp="1"/>
          </p:cNvSpPr>
          <p:nvPr>
            <p:ph type="body" sz="quarter" idx="1"/>
          </p:nvPr>
        </p:nvSpPr>
        <p:spPr>
          <a:xfrm>
            <a:off x="825368" y="2104226"/>
            <a:ext cx="4739484" cy="28919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032" name="Text Placeholder 2"/>
          <p:cNvSpPr>
            <a:spLocks noGrp="1"/>
          </p:cNvSpPr>
          <p:nvPr>
            <p:ph type="body" sz="quarter" idx="24"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0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General Slides 19">
    <p:spTree>
      <p:nvGrpSpPr>
        <p:cNvPr id="1" name=""/>
        <p:cNvGrpSpPr/>
        <p:nvPr/>
      </p:nvGrpSpPr>
      <p:grpSpPr>
        <a:xfrm>
          <a:off x="0" y="0"/>
          <a:ext cx="0" cy="0"/>
          <a:chOff x="0" y="0"/>
          <a:chExt cx="0" cy="0"/>
        </a:xfrm>
      </p:grpSpPr>
      <p:sp>
        <p:nvSpPr>
          <p:cNvPr id="1040"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pic>
        <p:nvPicPr>
          <p:cNvPr id="1041" name="Picture 9" descr="Picture 9"/>
          <p:cNvPicPr>
            <a:picLocks noChangeAspect="1"/>
          </p:cNvPicPr>
          <p:nvPr/>
        </p:nvPicPr>
        <p:blipFill>
          <a:blip r:embed="rId2"/>
          <a:stretch>
            <a:fillRect/>
          </a:stretch>
        </p:blipFill>
        <p:spPr>
          <a:xfrm>
            <a:off x="8918712" y="7398"/>
            <a:ext cx="3273290" cy="6850603"/>
          </a:xfrm>
          <a:prstGeom prst="rect">
            <a:avLst/>
          </a:prstGeom>
          <a:ln w="12700">
            <a:miter lim="400000"/>
          </a:ln>
        </p:spPr>
      </p:pic>
      <p:grpSp>
        <p:nvGrpSpPr>
          <p:cNvPr id="1044" name="Group 1"/>
          <p:cNvGrpSpPr/>
          <p:nvPr/>
        </p:nvGrpSpPr>
        <p:grpSpPr>
          <a:xfrm>
            <a:off x="8924090" y="-3"/>
            <a:ext cx="664676" cy="6858007"/>
            <a:chOff x="0" y="0"/>
            <a:chExt cx="664674" cy="6858005"/>
          </a:xfrm>
        </p:grpSpPr>
        <p:pic>
          <p:nvPicPr>
            <p:cNvPr id="1042" name="Picture 4" descr="Picture 4"/>
            <p:cNvPicPr>
              <a:picLocks noChangeAspect="1"/>
            </p:cNvPicPr>
            <p:nvPr/>
          </p:nvPicPr>
          <p:blipFill>
            <a:blip r:embed="rId3"/>
            <a:stretch>
              <a:fillRect/>
            </a:stretch>
          </p:blipFill>
          <p:spPr>
            <a:xfrm>
              <a:off x="-1" y="2"/>
              <a:ext cx="656363" cy="6858004"/>
            </a:xfrm>
            <a:prstGeom prst="rect">
              <a:avLst/>
            </a:prstGeom>
            <a:ln w="12700" cap="flat">
              <a:noFill/>
              <a:miter lim="400000"/>
            </a:ln>
            <a:effectLst/>
          </p:spPr>
        </p:pic>
        <p:sp>
          <p:nvSpPr>
            <p:cNvPr id="1043" name="Straight Connector 5"/>
            <p:cNvSpPr/>
            <p:nvPr/>
          </p:nvSpPr>
          <p:spPr>
            <a:xfrm flipH="1">
              <a:off x="664673" y="0"/>
              <a:ext cx="1" cy="6858004"/>
            </a:xfrm>
            <a:prstGeom prst="line">
              <a:avLst/>
            </a:prstGeom>
            <a:noFill/>
            <a:ln w="101600" cap="flat">
              <a:solidFill>
                <a:srgbClr val="37C285"/>
              </a:solidFill>
              <a:prstDash val="solid"/>
              <a:miter lim="800000"/>
            </a:ln>
            <a:effectLst/>
          </p:spPr>
          <p:txBody>
            <a:bodyPr wrap="square" lIns="45718" tIns="45718" rIns="45718" bIns="45718" numCol="1" anchor="t">
              <a:noAutofit/>
            </a:bodyPr>
            <a:lstStyle/>
            <a:p>
              <a:endParaRPr/>
            </a:p>
          </p:txBody>
        </p:sp>
      </p:grpSp>
      <p:sp>
        <p:nvSpPr>
          <p:cNvPr id="1045" name="Body Level One…"/>
          <p:cNvSpPr txBox="1">
            <a:spLocks noGrp="1"/>
          </p:cNvSpPr>
          <p:nvPr>
            <p:ph type="body" sz="quarter" idx="1"/>
          </p:nvPr>
        </p:nvSpPr>
        <p:spPr>
          <a:xfrm>
            <a:off x="837095" y="1894465"/>
            <a:ext cx="7275443" cy="21680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046"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0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General Slides 20">
    <p:spTree>
      <p:nvGrpSpPr>
        <p:cNvPr id="1" name=""/>
        <p:cNvGrpSpPr/>
        <p:nvPr/>
      </p:nvGrpSpPr>
      <p:grpSpPr>
        <a:xfrm>
          <a:off x="0" y="0"/>
          <a:ext cx="0" cy="0"/>
          <a:chOff x="0" y="0"/>
          <a:chExt cx="0" cy="0"/>
        </a:xfrm>
      </p:grpSpPr>
      <p:pic>
        <p:nvPicPr>
          <p:cNvPr id="1054" name="Picture 13" descr="Picture 13"/>
          <p:cNvPicPr>
            <a:picLocks noChangeAspect="1"/>
          </p:cNvPicPr>
          <p:nvPr/>
        </p:nvPicPr>
        <p:blipFill>
          <a:blip r:embed="rId2"/>
          <a:srcRect l="62396" r="5835"/>
          <a:stretch>
            <a:fillRect/>
          </a:stretch>
        </p:blipFill>
        <p:spPr>
          <a:xfrm>
            <a:off x="8924087" y="-5"/>
            <a:ext cx="3267912" cy="6858001"/>
          </a:xfrm>
          <a:prstGeom prst="rect">
            <a:avLst/>
          </a:prstGeom>
          <a:ln w="12700">
            <a:miter lim="400000"/>
          </a:ln>
        </p:spPr>
      </p:pic>
      <p:sp>
        <p:nvSpPr>
          <p:cNvPr id="1055"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056" name="Body Level One…"/>
          <p:cNvSpPr txBox="1">
            <a:spLocks noGrp="1"/>
          </p:cNvSpPr>
          <p:nvPr>
            <p:ph type="body" sz="quarter" idx="1"/>
          </p:nvPr>
        </p:nvSpPr>
        <p:spPr>
          <a:xfrm>
            <a:off x="837095" y="1894465"/>
            <a:ext cx="7275443" cy="21680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057" name="Picture 6" descr="Picture 6"/>
          <p:cNvPicPr>
            <a:picLocks noChangeAspect="1"/>
          </p:cNvPicPr>
          <p:nvPr/>
        </p:nvPicPr>
        <p:blipFill>
          <a:blip r:embed="rId3"/>
          <a:stretch>
            <a:fillRect/>
          </a:stretch>
        </p:blipFill>
        <p:spPr>
          <a:xfrm>
            <a:off x="8924090" y="0"/>
            <a:ext cx="656362" cy="6858001"/>
          </a:xfrm>
          <a:prstGeom prst="rect">
            <a:avLst/>
          </a:prstGeom>
          <a:ln w="12700">
            <a:miter lim="400000"/>
          </a:ln>
        </p:spPr>
      </p:pic>
      <p:sp>
        <p:nvSpPr>
          <p:cNvPr id="1058" name="Straight Connector 7"/>
          <p:cNvSpPr/>
          <p:nvPr/>
        </p:nvSpPr>
        <p:spPr>
          <a:xfrm flipH="1">
            <a:off x="9588765" y="-2"/>
            <a:ext cx="1" cy="6858001"/>
          </a:xfrm>
          <a:prstGeom prst="line">
            <a:avLst/>
          </a:prstGeom>
          <a:ln w="101600">
            <a:solidFill>
              <a:srgbClr val="37C285"/>
            </a:solidFill>
            <a:miter/>
          </a:ln>
        </p:spPr>
        <p:txBody>
          <a:bodyPr lIns="45718" tIns="45718" rIns="45718" bIns="45718"/>
          <a:lstStyle/>
          <a:p>
            <a:endParaRPr/>
          </a:p>
        </p:txBody>
      </p:sp>
      <p:sp>
        <p:nvSpPr>
          <p:cNvPr id="1059"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0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 Academy">
    <p:bg>
      <p:bgPr>
        <a:solidFill>
          <a:srgbClr val="00746D"/>
        </a:solidFill>
        <a:effectLst/>
      </p:bgPr>
    </p:bg>
    <p:spTree>
      <p:nvGrpSpPr>
        <p:cNvPr id="1" name=""/>
        <p:cNvGrpSpPr/>
        <p:nvPr/>
      </p:nvGrpSpPr>
      <p:grpSpPr>
        <a:xfrm>
          <a:off x="0" y="0"/>
          <a:ext cx="0" cy="0"/>
          <a:chOff x="0" y="0"/>
          <a:chExt cx="0" cy="0"/>
        </a:xfrm>
      </p:grpSpPr>
      <p:pic>
        <p:nvPicPr>
          <p:cNvPr id="94" name="Graphic 14" descr="Graphic 14"/>
          <p:cNvPicPr>
            <a:picLocks noChangeAspect="1"/>
          </p:cNvPicPr>
          <p:nvPr/>
        </p:nvPicPr>
        <p:blipFill>
          <a:blip r:embed="rId2"/>
          <a:stretch>
            <a:fillRect/>
          </a:stretch>
        </p:blipFill>
        <p:spPr>
          <a:xfrm>
            <a:off x="1026538" y="3825416"/>
            <a:ext cx="1737362" cy="472442"/>
          </a:xfrm>
          <a:prstGeom prst="rect">
            <a:avLst/>
          </a:prstGeom>
          <a:ln w="12700">
            <a:miter lim="400000"/>
          </a:ln>
        </p:spPr>
      </p:pic>
      <p:pic>
        <p:nvPicPr>
          <p:cNvPr id="95" name="Academy_Janison_logo_green.pdf" descr="Academy_Janison_logo_green.pdf"/>
          <p:cNvPicPr>
            <a:picLocks noChangeAspect="1"/>
          </p:cNvPicPr>
          <p:nvPr/>
        </p:nvPicPr>
        <p:blipFill>
          <a:blip r:embed="rId3"/>
          <a:srcRect t="16323" r="77051" b="28192"/>
          <a:stretch>
            <a:fillRect/>
          </a:stretch>
        </p:blipFill>
        <p:spPr>
          <a:xfrm>
            <a:off x="9844382" y="244694"/>
            <a:ext cx="2062277" cy="1368739"/>
          </a:xfrm>
          <a:prstGeom prst="rect">
            <a:avLst/>
          </a:prstGeom>
          <a:ln w="12700">
            <a:miter lim="400000"/>
          </a:ln>
        </p:spPr>
      </p:pic>
      <p:pic>
        <p:nvPicPr>
          <p:cNvPr id="96"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97"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General Slides 20">
    <p:spTree>
      <p:nvGrpSpPr>
        <p:cNvPr id="1" name=""/>
        <p:cNvGrpSpPr/>
        <p:nvPr/>
      </p:nvGrpSpPr>
      <p:grpSpPr>
        <a:xfrm>
          <a:off x="0" y="0"/>
          <a:ext cx="0" cy="0"/>
          <a:chOff x="0" y="0"/>
          <a:chExt cx="0" cy="0"/>
        </a:xfrm>
      </p:grpSpPr>
      <p:sp>
        <p:nvSpPr>
          <p:cNvPr id="1067"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068" name="Body Level One…"/>
          <p:cNvSpPr txBox="1">
            <a:spLocks noGrp="1"/>
          </p:cNvSpPr>
          <p:nvPr>
            <p:ph type="body" sz="quarter" idx="1"/>
          </p:nvPr>
        </p:nvSpPr>
        <p:spPr>
          <a:xfrm>
            <a:off x="837095" y="1894465"/>
            <a:ext cx="7275443" cy="21680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grpSp>
        <p:nvGrpSpPr>
          <p:cNvPr id="1071" name="Picture Placeholder 16"/>
          <p:cNvGrpSpPr/>
          <p:nvPr/>
        </p:nvGrpSpPr>
        <p:grpSpPr>
          <a:xfrm>
            <a:off x="8924090" y="-2"/>
            <a:ext cx="3267912" cy="6858001"/>
            <a:chOff x="0" y="0"/>
            <a:chExt cx="3267910" cy="6858000"/>
          </a:xfrm>
        </p:grpSpPr>
        <p:sp>
          <p:nvSpPr>
            <p:cNvPr id="1069" name="Rectangle"/>
            <p:cNvSpPr/>
            <p:nvPr/>
          </p:nvSpPr>
          <p:spPr>
            <a:xfrm>
              <a:off x="-1" y="0"/>
              <a:ext cx="3267911" cy="6858001"/>
            </a:xfrm>
            <a:prstGeom prst="rect">
              <a:avLst/>
            </a:prstGeom>
            <a:solidFill>
              <a:srgbClr val="37C285"/>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pic>
          <p:nvPicPr>
            <p:cNvPr id="1070" name="GettyImages-157129185.jpg" descr="GettyImages-157129185.jpg"/>
            <p:cNvPicPr>
              <a:picLocks noChangeAspect="1"/>
            </p:cNvPicPr>
            <p:nvPr/>
          </p:nvPicPr>
          <p:blipFill>
            <a:blip r:embed="rId2"/>
            <a:srcRect l="20368" r="47864"/>
            <a:stretch>
              <a:fillRect/>
            </a:stretch>
          </p:blipFill>
          <p:spPr>
            <a:xfrm flipH="1">
              <a:off x="0" y="0"/>
              <a:ext cx="3267911" cy="6858001"/>
            </a:xfrm>
            <a:prstGeom prst="rect">
              <a:avLst/>
            </a:prstGeom>
            <a:ln w="12700" cap="flat">
              <a:noFill/>
              <a:miter lim="400000"/>
            </a:ln>
            <a:effectLst/>
          </p:spPr>
        </p:pic>
      </p:grpSp>
      <p:pic>
        <p:nvPicPr>
          <p:cNvPr id="1072" name="Picture 6" descr="Picture 6"/>
          <p:cNvPicPr>
            <a:picLocks noChangeAspect="1"/>
          </p:cNvPicPr>
          <p:nvPr/>
        </p:nvPicPr>
        <p:blipFill>
          <a:blip r:embed="rId3"/>
          <a:stretch>
            <a:fillRect/>
          </a:stretch>
        </p:blipFill>
        <p:spPr>
          <a:xfrm>
            <a:off x="8924090" y="0"/>
            <a:ext cx="656362" cy="6858001"/>
          </a:xfrm>
          <a:prstGeom prst="rect">
            <a:avLst/>
          </a:prstGeom>
          <a:ln w="12700">
            <a:miter lim="400000"/>
          </a:ln>
        </p:spPr>
      </p:pic>
      <p:sp>
        <p:nvSpPr>
          <p:cNvPr id="1073" name="Straight Connector 7"/>
          <p:cNvSpPr/>
          <p:nvPr/>
        </p:nvSpPr>
        <p:spPr>
          <a:xfrm flipH="1">
            <a:off x="9588765" y="-2"/>
            <a:ext cx="1" cy="6858001"/>
          </a:xfrm>
          <a:prstGeom prst="line">
            <a:avLst/>
          </a:prstGeom>
          <a:ln w="101600">
            <a:solidFill>
              <a:srgbClr val="37C285"/>
            </a:solidFill>
            <a:miter/>
          </a:ln>
        </p:spPr>
        <p:txBody>
          <a:bodyPr lIns="45718" tIns="45718" rIns="45718" bIns="45718"/>
          <a:lstStyle/>
          <a:p>
            <a:endParaRPr/>
          </a:p>
        </p:txBody>
      </p:sp>
      <p:sp>
        <p:nvSpPr>
          <p:cNvPr id="1074" name="Text Placeholder 2"/>
          <p:cNvSpPr>
            <a:spLocks noGrp="1"/>
          </p:cNvSpPr>
          <p:nvPr>
            <p:ph type="body" sz="quarter" idx="2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0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General Slides 21">
    <p:spTree>
      <p:nvGrpSpPr>
        <p:cNvPr id="1" name=""/>
        <p:cNvGrpSpPr/>
        <p:nvPr/>
      </p:nvGrpSpPr>
      <p:grpSpPr>
        <a:xfrm>
          <a:off x="0" y="0"/>
          <a:ext cx="0" cy="0"/>
          <a:chOff x="0" y="0"/>
          <a:chExt cx="0" cy="0"/>
        </a:xfrm>
      </p:grpSpPr>
      <p:sp>
        <p:nvSpPr>
          <p:cNvPr id="1082" name="Picture Placeholder 3"/>
          <p:cNvSpPr>
            <a:spLocks noGrp="1"/>
          </p:cNvSpPr>
          <p:nvPr>
            <p:ph type="pic" sz="half" idx="21"/>
          </p:nvPr>
        </p:nvSpPr>
        <p:spPr>
          <a:xfrm>
            <a:off x="8614988" y="0"/>
            <a:ext cx="3630551" cy="6858000"/>
          </a:xfrm>
          <a:prstGeom prst="rect">
            <a:avLst/>
          </a:prstGeom>
        </p:spPr>
        <p:txBody>
          <a:bodyPr lIns="91439" tIns="45719" rIns="91439" bIns="45719"/>
          <a:lstStyle/>
          <a:p>
            <a:endParaRPr/>
          </a:p>
        </p:txBody>
      </p:sp>
      <p:sp>
        <p:nvSpPr>
          <p:cNvPr id="1083"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084" name="Body Level One…"/>
          <p:cNvSpPr txBox="1">
            <a:spLocks noGrp="1"/>
          </p:cNvSpPr>
          <p:nvPr>
            <p:ph type="body" sz="quarter" idx="1"/>
          </p:nvPr>
        </p:nvSpPr>
        <p:spPr>
          <a:xfrm>
            <a:off x="837095" y="1894465"/>
            <a:ext cx="7275443" cy="21680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1085" name="Picture 6" descr="Picture 6"/>
          <p:cNvPicPr>
            <a:picLocks noChangeAspect="1"/>
          </p:cNvPicPr>
          <p:nvPr/>
        </p:nvPicPr>
        <p:blipFill>
          <a:blip r:embed="rId2"/>
          <a:stretch>
            <a:fillRect/>
          </a:stretch>
        </p:blipFill>
        <p:spPr>
          <a:xfrm>
            <a:off x="8924090" y="0"/>
            <a:ext cx="656362" cy="6858001"/>
          </a:xfrm>
          <a:prstGeom prst="rect">
            <a:avLst/>
          </a:prstGeom>
          <a:ln w="12700">
            <a:miter lim="400000"/>
          </a:ln>
        </p:spPr>
      </p:pic>
      <p:sp>
        <p:nvSpPr>
          <p:cNvPr id="1086" name="Straight Connector 7"/>
          <p:cNvSpPr/>
          <p:nvPr/>
        </p:nvSpPr>
        <p:spPr>
          <a:xfrm flipH="1">
            <a:off x="9588765" y="-2"/>
            <a:ext cx="1" cy="6858001"/>
          </a:xfrm>
          <a:prstGeom prst="line">
            <a:avLst/>
          </a:prstGeom>
          <a:ln w="101600">
            <a:solidFill>
              <a:srgbClr val="37C285"/>
            </a:solidFill>
            <a:miter/>
          </a:ln>
        </p:spPr>
        <p:txBody>
          <a:bodyPr lIns="45718" tIns="45718" rIns="45718" bIns="45718"/>
          <a:lstStyle/>
          <a:p>
            <a:endParaRPr/>
          </a:p>
        </p:txBody>
      </p:sp>
      <p:sp>
        <p:nvSpPr>
          <p:cNvPr id="1087" name="Text Placeholder 2"/>
          <p:cNvSpPr>
            <a:spLocks noGrp="1"/>
          </p:cNvSpPr>
          <p:nvPr>
            <p:ph type="body" sz="quarter" idx="22"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0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General Slides 22">
    <p:spTree>
      <p:nvGrpSpPr>
        <p:cNvPr id="1" name=""/>
        <p:cNvGrpSpPr/>
        <p:nvPr/>
      </p:nvGrpSpPr>
      <p:grpSpPr>
        <a:xfrm>
          <a:off x="0" y="0"/>
          <a:ext cx="0" cy="0"/>
          <a:chOff x="0" y="0"/>
          <a:chExt cx="0" cy="0"/>
        </a:xfrm>
      </p:grpSpPr>
      <p:sp>
        <p:nvSpPr>
          <p:cNvPr id="1095" name="Straight Connector 4"/>
          <p:cNvSpPr/>
          <p:nvPr/>
        </p:nvSpPr>
        <p:spPr>
          <a:xfrm>
            <a:off x="-2" y="1319645"/>
            <a:ext cx="611899" cy="2"/>
          </a:xfrm>
          <a:prstGeom prst="line">
            <a:avLst/>
          </a:prstGeom>
          <a:ln w="41275">
            <a:solidFill>
              <a:srgbClr val="37C285"/>
            </a:solidFill>
            <a:miter/>
          </a:ln>
        </p:spPr>
        <p:txBody>
          <a:bodyPr lIns="45718" tIns="45718" rIns="45718" bIns="45718"/>
          <a:lstStyle/>
          <a:p>
            <a:endParaRPr/>
          </a:p>
        </p:txBody>
      </p:sp>
      <p:sp>
        <p:nvSpPr>
          <p:cNvPr id="1096" name="Picture Placeholder 3"/>
          <p:cNvSpPr>
            <a:spLocks noGrp="1"/>
          </p:cNvSpPr>
          <p:nvPr>
            <p:ph type="pic" sz="half" idx="21"/>
          </p:nvPr>
        </p:nvSpPr>
        <p:spPr>
          <a:xfrm>
            <a:off x="0" y="0"/>
            <a:ext cx="6096000" cy="3428999"/>
          </a:xfrm>
          <a:prstGeom prst="rect">
            <a:avLst/>
          </a:prstGeom>
        </p:spPr>
        <p:txBody>
          <a:bodyPr lIns="91439" tIns="45719" rIns="91439" bIns="45719"/>
          <a:lstStyle/>
          <a:p>
            <a:endParaRPr/>
          </a:p>
        </p:txBody>
      </p:sp>
      <p:sp>
        <p:nvSpPr>
          <p:cNvPr id="1097" name="Picture Placeholder 3"/>
          <p:cNvSpPr>
            <a:spLocks noGrp="1"/>
          </p:cNvSpPr>
          <p:nvPr>
            <p:ph type="pic" sz="half" idx="22"/>
          </p:nvPr>
        </p:nvSpPr>
        <p:spPr>
          <a:xfrm>
            <a:off x="6096000" y="3429000"/>
            <a:ext cx="6096000" cy="3429000"/>
          </a:xfrm>
          <a:prstGeom prst="rect">
            <a:avLst/>
          </a:prstGeom>
        </p:spPr>
        <p:txBody>
          <a:bodyPr lIns="91439" tIns="45719" rIns="91439" bIns="45719"/>
          <a:lstStyle/>
          <a:p>
            <a:endParaRPr/>
          </a:p>
        </p:txBody>
      </p:sp>
      <p:sp>
        <p:nvSpPr>
          <p:cNvPr id="1098" name="Body Level One…"/>
          <p:cNvSpPr txBox="1">
            <a:spLocks noGrp="1"/>
          </p:cNvSpPr>
          <p:nvPr>
            <p:ph type="body" sz="quarter" idx="1"/>
          </p:nvPr>
        </p:nvSpPr>
        <p:spPr>
          <a:xfrm>
            <a:off x="383682" y="3963251"/>
            <a:ext cx="5134468" cy="24093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099" name="TextBox 7"/>
          <p:cNvSpPr txBox="1">
            <a:spLocks noGrp="1"/>
          </p:cNvSpPr>
          <p:nvPr>
            <p:ph type="body" sz="quarter" idx="23"/>
          </p:nvPr>
        </p:nvSpPr>
        <p:spPr>
          <a:xfrm>
            <a:off x="6371732" y="597750"/>
            <a:ext cx="5134468" cy="2409390"/>
          </a:xfrm>
          <a:prstGeom prst="rect">
            <a:avLst/>
          </a:prstGeom>
        </p:spPr>
        <p:txBody>
          <a:bodyPr lIns="0" tIns="0" rIns="0" bIns="0">
            <a:normAutofit/>
          </a:bodyPr>
          <a:lstStyle/>
          <a:p>
            <a:pPr marL="0" lvl="1" indent="0">
              <a:lnSpc>
                <a:spcPts val="1900"/>
              </a:lnSpc>
              <a:spcBef>
                <a:spcPts val="0"/>
              </a:spcBef>
              <a:buSzTx/>
              <a:buFontTx/>
              <a:buNone/>
              <a:defRPr sz="1800" b="1">
                <a:solidFill>
                  <a:srgbClr val="53BD84"/>
                </a:solidFill>
                <a:latin typeface="Open Sans Semibold"/>
                <a:ea typeface="Open Sans Semibold"/>
                <a:cs typeface="Open Sans Semibold"/>
                <a:sym typeface="Open Sans Semibold"/>
              </a:defRPr>
            </a:pPr>
            <a:endParaRPr/>
          </a:p>
        </p:txBody>
      </p:sp>
      <p:sp>
        <p:nvSpPr>
          <p:cNvPr id="1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Financial Slides - 01">
    <p:spTree>
      <p:nvGrpSpPr>
        <p:cNvPr id="1" name=""/>
        <p:cNvGrpSpPr/>
        <p:nvPr/>
      </p:nvGrpSpPr>
      <p:grpSpPr>
        <a:xfrm>
          <a:off x="0" y="0"/>
          <a:ext cx="0" cy="0"/>
          <a:chOff x="0" y="0"/>
          <a:chExt cx="0" cy="0"/>
        </a:xfrm>
      </p:grpSpPr>
      <p:sp>
        <p:nvSpPr>
          <p:cNvPr id="1107" name="Picture Placeholder 3"/>
          <p:cNvSpPr>
            <a:spLocks noGrp="1"/>
          </p:cNvSpPr>
          <p:nvPr>
            <p:ph type="pic" sz="half" idx="21"/>
          </p:nvPr>
        </p:nvSpPr>
        <p:spPr>
          <a:xfrm>
            <a:off x="8614988" y="0"/>
            <a:ext cx="3630551" cy="6858000"/>
          </a:xfrm>
          <a:prstGeom prst="rect">
            <a:avLst/>
          </a:prstGeom>
        </p:spPr>
        <p:txBody>
          <a:bodyPr lIns="91439" tIns="45719" rIns="91439" bIns="45719"/>
          <a:lstStyle/>
          <a:p>
            <a:endParaRPr/>
          </a:p>
        </p:txBody>
      </p:sp>
      <p:sp>
        <p:nvSpPr>
          <p:cNvPr id="1108"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109" name="Body Level One…"/>
          <p:cNvSpPr txBox="1">
            <a:spLocks noGrp="1"/>
          </p:cNvSpPr>
          <p:nvPr>
            <p:ph type="body" sz="quarter" idx="1"/>
          </p:nvPr>
        </p:nvSpPr>
        <p:spPr>
          <a:xfrm>
            <a:off x="931772" y="2051747"/>
            <a:ext cx="1837012" cy="85090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110" name="Rectangle 7"/>
          <p:cNvSpPr/>
          <p:nvPr/>
        </p:nvSpPr>
        <p:spPr>
          <a:xfrm>
            <a:off x="822933" y="1984803"/>
            <a:ext cx="1977657" cy="1044149"/>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11" name="TextBox 9"/>
          <p:cNvSpPr txBox="1">
            <a:spLocks noGrp="1"/>
          </p:cNvSpPr>
          <p:nvPr>
            <p:ph type="body" sz="quarter" idx="22"/>
          </p:nvPr>
        </p:nvSpPr>
        <p:spPr>
          <a:xfrm>
            <a:off x="3351765" y="2051748"/>
            <a:ext cx="1837011" cy="850901"/>
          </a:xfrm>
          <a:prstGeom prst="rect">
            <a:avLst/>
          </a:prstGeom>
        </p:spPr>
        <p:txBody>
          <a:bodyPr lIns="0" tIns="0" rIns="0" bIns="0">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12" name="Rectangle 10"/>
          <p:cNvSpPr/>
          <p:nvPr/>
        </p:nvSpPr>
        <p:spPr>
          <a:xfrm>
            <a:off x="3242926" y="1984804"/>
            <a:ext cx="1977657" cy="1044146"/>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13" name="TextBox 12"/>
          <p:cNvSpPr txBox="1">
            <a:spLocks noGrp="1"/>
          </p:cNvSpPr>
          <p:nvPr>
            <p:ph type="body" sz="quarter" idx="23"/>
          </p:nvPr>
        </p:nvSpPr>
        <p:spPr>
          <a:xfrm>
            <a:off x="5746358" y="2051748"/>
            <a:ext cx="1834741" cy="850901"/>
          </a:xfrm>
          <a:prstGeom prst="rect">
            <a:avLst/>
          </a:prstGeom>
        </p:spPr>
        <p:txBody>
          <a:bodyPr lIns="0" tIns="0" rIns="0" bIns="0" anchor="ctr">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14" name="Rectangle 13"/>
          <p:cNvSpPr/>
          <p:nvPr/>
        </p:nvSpPr>
        <p:spPr>
          <a:xfrm>
            <a:off x="5662919" y="1984804"/>
            <a:ext cx="1977657" cy="1044146"/>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15" name="TextBox 4"/>
          <p:cNvSpPr txBox="1">
            <a:spLocks noGrp="1"/>
          </p:cNvSpPr>
          <p:nvPr>
            <p:ph type="body" sz="quarter" idx="24"/>
          </p:nvPr>
        </p:nvSpPr>
        <p:spPr>
          <a:xfrm>
            <a:off x="819019" y="3306990"/>
            <a:ext cx="3391647" cy="2079189"/>
          </a:xfrm>
          <a:prstGeom prst="rect">
            <a:avLst/>
          </a:prstGeom>
        </p:spPr>
        <p:txBody>
          <a:bodyPr lIns="0" tIns="0" rIns="0" bIns="0">
            <a:normAutofit/>
          </a:bodyPr>
          <a:lstStyle/>
          <a:p>
            <a:pPr marL="171450" lvl="1" indent="-171450">
              <a:lnSpc>
                <a:spcPts val="1900"/>
              </a:lnSpc>
              <a:spcBef>
                <a:spcPts val="600"/>
              </a:spcBef>
              <a:tabLst>
                <a:tab pos="1079500" algn="l"/>
              </a:tabLst>
            </a:pPr>
            <a:endParaRPr/>
          </a:p>
        </p:txBody>
      </p:sp>
      <p:sp>
        <p:nvSpPr>
          <p:cNvPr id="1116" name="TextBox 14"/>
          <p:cNvSpPr txBox="1">
            <a:spLocks noGrp="1"/>
          </p:cNvSpPr>
          <p:nvPr>
            <p:ph type="body" sz="quarter" idx="25"/>
          </p:nvPr>
        </p:nvSpPr>
        <p:spPr>
          <a:xfrm>
            <a:off x="4358633" y="3306990"/>
            <a:ext cx="3391647" cy="2079189"/>
          </a:xfrm>
          <a:prstGeom prst="rect">
            <a:avLst/>
          </a:prstGeom>
        </p:spPr>
        <p:txBody>
          <a:bodyPr lIns="0" tIns="0" rIns="0" bIns="0">
            <a:normAutofit/>
          </a:bodyPr>
          <a:lstStyle/>
          <a:p>
            <a:pPr marL="171450" lvl="1" indent="-171450">
              <a:lnSpc>
                <a:spcPts val="1900"/>
              </a:lnSpc>
              <a:spcBef>
                <a:spcPts val="600"/>
              </a:spcBef>
              <a:tabLst>
                <a:tab pos="1079500" algn="l"/>
              </a:tabLst>
            </a:pPr>
            <a:endParaRPr/>
          </a:p>
        </p:txBody>
      </p:sp>
      <p:pic>
        <p:nvPicPr>
          <p:cNvPr id="1117" name="Picture 6" descr="Picture 6"/>
          <p:cNvPicPr>
            <a:picLocks noChangeAspect="1"/>
          </p:cNvPicPr>
          <p:nvPr/>
        </p:nvPicPr>
        <p:blipFill>
          <a:blip r:embed="rId2"/>
          <a:stretch>
            <a:fillRect/>
          </a:stretch>
        </p:blipFill>
        <p:spPr>
          <a:xfrm>
            <a:off x="8924090" y="0"/>
            <a:ext cx="656362" cy="6858001"/>
          </a:xfrm>
          <a:prstGeom prst="rect">
            <a:avLst/>
          </a:prstGeom>
          <a:ln w="12700">
            <a:miter lim="400000"/>
          </a:ln>
        </p:spPr>
      </p:pic>
      <p:sp>
        <p:nvSpPr>
          <p:cNvPr id="1118" name="Straight Connector 7"/>
          <p:cNvSpPr/>
          <p:nvPr/>
        </p:nvSpPr>
        <p:spPr>
          <a:xfrm flipH="1">
            <a:off x="9588765" y="-2"/>
            <a:ext cx="1" cy="6858001"/>
          </a:xfrm>
          <a:prstGeom prst="line">
            <a:avLst/>
          </a:prstGeom>
          <a:ln w="101600">
            <a:solidFill>
              <a:srgbClr val="37C285"/>
            </a:solidFill>
            <a:miter/>
          </a:ln>
        </p:spPr>
        <p:txBody>
          <a:bodyPr lIns="45718" tIns="45718" rIns="45718" bIns="45718"/>
          <a:lstStyle/>
          <a:p>
            <a:endParaRPr/>
          </a:p>
        </p:txBody>
      </p:sp>
      <p:sp>
        <p:nvSpPr>
          <p:cNvPr id="1119" name="Text Placeholder 2"/>
          <p:cNvSpPr>
            <a:spLocks noGrp="1"/>
          </p:cNvSpPr>
          <p:nvPr>
            <p:ph type="body" sz="quarter" idx="26"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Financial Slides - 02">
    <p:spTree>
      <p:nvGrpSpPr>
        <p:cNvPr id="1" name=""/>
        <p:cNvGrpSpPr/>
        <p:nvPr/>
      </p:nvGrpSpPr>
      <p:grpSpPr>
        <a:xfrm>
          <a:off x="0" y="0"/>
          <a:ext cx="0" cy="0"/>
          <a:chOff x="0" y="0"/>
          <a:chExt cx="0" cy="0"/>
        </a:xfrm>
      </p:grpSpPr>
      <p:sp>
        <p:nvSpPr>
          <p:cNvPr id="1127" name="Picture Placeholder 3"/>
          <p:cNvSpPr>
            <a:spLocks noGrp="1"/>
          </p:cNvSpPr>
          <p:nvPr>
            <p:ph type="pic" sz="half" idx="21"/>
          </p:nvPr>
        </p:nvSpPr>
        <p:spPr>
          <a:xfrm>
            <a:off x="8614988" y="0"/>
            <a:ext cx="3630551" cy="6858000"/>
          </a:xfrm>
          <a:prstGeom prst="rect">
            <a:avLst/>
          </a:prstGeom>
        </p:spPr>
        <p:txBody>
          <a:bodyPr lIns="91439" tIns="45719" rIns="91439" bIns="45719"/>
          <a:lstStyle/>
          <a:p>
            <a:endParaRPr/>
          </a:p>
        </p:txBody>
      </p:sp>
      <p:sp>
        <p:nvSpPr>
          <p:cNvPr id="1128"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129" name="Body Level One…"/>
          <p:cNvSpPr txBox="1">
            <a:spLocks noGrp="1"/>
          </p:cNvSpPr>
          <p:nvPr>
            <p:ph type="body" sz="quarter" idx="1"/>
          </p:nvPr>
        </p:nvSpPr>
        <p:spPr>
          <a:xfrm>
            <a:off x="807259" y="4693827"/>
            <a:ext cx="6531490" cy="13552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130" name="TextBox 6"/>
          <p:cNvSpPr txBox="1">
            <a:spLocks noGrp="1"/>
          </p:cNvSpPr>
          <p:nvPr>
            <p:ph type="body" sz="quarter" idx="22"/>
          </p:nvPr>
        </p:nvSpPr>
        <p:spPr>
          <a:xfrm>
            <a:off x="880972" y="2051747"/>
            <a:ext cx="1837011" cy="850902"/>
          </a:xfrm>
          <a:prstGeom prst="rect">
            <a:avLst/>
          </a:prstGeom>
        </p:spPr>
        <p:txBody>
          <a:bodyPr lIns="0" tIns="0" rIns="0" bIns="0">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31" name="Rectangle 7"/>
          <p:cNvSpPr/>
          <p:nvPr/>
        </p:nvSpPr>
        <p:spPr>
          <a:xfrm>
            <a:off x="822933" y="1984803"/>
            <a:ext cx="1977657" cy="1044149"/>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32" name="TextBox 9"/>
          <p:cNvSpPr txBox="1">
            <a:spLocks noGrp="1"/>
          </p:cNvSpPr>
          <p:nvPr>
            <p:ph type="body" sz="quarter" idx="23"/>
          </p:nvPr>
        </p:nvSpPr>
        <p:spPr>
          <a:xfrm>
            <a:off x="3116815" y="2051748"/>
            <a:ext cx="1837011" cy="850901"/>
          </a:xfrm>
          <a:prstGeom prst="rect">
            <a:avLst/>
          </a:prstGeom>
        </p:spPr>
        <p:txBody>
          <a:bodyPr lIns="0" tIns="0" rIns="0" bIns="0">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33" name="Rectangle 10"/>
          <p:cNvSpPr/>
          <p:nvPr/>
        </p:nvSpPr>
        <p:spPr>
          <a:xfrm>
            <a:off x="3058776" y="1984804"/>
            <a:ext cx="1977657" cy="1044146"/>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34" name="TextBox 12"/>
          <p:cNvSpPr txBox="1">
            <a:spLocks noGrp="1"/>
          </p:cNvSpPr>
          <p:nvPr>
            <p:ph type="body" sz="quarter" idx="24"/>
          </p:nvPr>
        </p:nvSpPr>
        <p:spPr>
          <a:xfrm>
            <a:off x="5352658" y="2051748"/>
            <a:ext cx="1837011" cy="850901"/>
          </a:xfrm>
          <a:prstGeom prst="rect">
            <a:avLst/>
          </a:prstGeom>
        </p:spPr>
        <p:txBody>
          <a:bodyPr lIns="0" tIns="0" rIns="0" bIns="0">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35" name="Rectangle 13"/>
          <p:cNvSpPr/>
          <p:nvPr/>
        </p:nvSpPr>
        <p:spPr>
          <a:xfrm>
            <a:off x="5294619" y="1984804"/>
            <a:ext cx="1977657" cy="1044146"/>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36" name="TextBox 16"/>
          <p:cNvSpPr txBox="1">
            <a:spLocks noGrp="1"/>
          </p:cNvSpPr>
          <p:nvPr>
            <p:ph type="body" sz="quarter" idx="25"/>
          </p:nvPr>
        </p:nvSpPr>
        <p:spPr>
          <a:xfrm>
            <a:off x="880972" y="3383398"/>
            <a:ext cx="1837011" cy="850902"/>
          </a:xfrm>
          <a:prstGeom prst="rect">
            <a:avLst/>
          </a:prstGeom>
        </p:spPr>
        <p:txBody>
          <a:bodyPr lIns="0" tIns="0" rIns="0" bIns="0">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37" name="Rectangle 17"/>
          <p:cNvSpPr/>
          <p:nvPr/>
        </p:nvSpPr>
        <p:spPr>
          <a:xfrm>
            <a:off x="822933" y="3316454"/>
            <a:ext cx="1977657" cy="1044149"/>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38" name="TextBox 19"/>
          <p:cNvSpPr txBox="1">
            <a:spLocks noGrp="1"/>
          </p:cNvSpPr>
          <p:nvPr>
            <p:ph type="body" sz="quarter" idx="26"/>
          </p:nvPr>
        </p:nvSpPr>
        <p:spPr>
          <a:xfrm>
            <a:off x="3116815" y="3383400"/>
            <a:ext cx="1837011" cy="850902"/>
          </a:xfrm>
          <a:prstGeom prst="rect">
            <a:avLst/>
          </a:prstGeom>
        </p:spPr>
        <p:txBody>
          <a:bodyPr lIns="0" tIns="0" rIns="0" bIns="0">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39" name="Rectangle 20"/>
          <p:cNvSpPr/>
          <p:nvPr/>
        </p:nvSpPr>
        <p:spPr>
          <a:xfrm>
            <a:off x="3058776" y="3316456"/>
            <a:ext cx="1977657" cy="1044146"/>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40" name="TextBox 22"/>
          <p:cNvSpPr txBox="1">
            <a:spLocks noGrp="1"/>
          </p:cNvSpPr>
          <p:nvPr>
            <p:ph type="body" sz="quarter" idx="27"/>
          </p:nvPr>
        </p:nvSpPr>
        <p:spPr>
          <a:xfrm>
            <a:off x="5352658" y="3383400"/>
            <a:ext cx="1837011" cy="850902"/>
          </a:xfrm>
          <a:prstGeom prst="rect">
            <a:avLst/>
          </a:prstGeom>
        </p:spPr>
        <p:txBody>
          <a:bodyPr lIns="0" tIns="0" rIns="0" bIns="0">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41" name="Rectangle 23"/>
          <p:cNvSpPr/>
          <p:nvPr/>
        </p:nvSpPr>
        <p:spPr>
          <a:xfrm>
            <a:off x="5294619" y="3316456"/>
            <a:ext cx="1977657" cy="1044146"/>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pic>
        <p:nvPicPr>
          <p:cNvPr id="1142" name="Picture 6" descr="Picture 6"/>
          <p:cNvPicPr>
            <a:picLocks noChangeAspect="1"/>
          </p:cNvPicPr>
          <p:nvPr/>
        </p:nvPicPr>
        <p:blipFill>
          <a:blip r:embed="rId2"/>
          <a:stretch>
            <a:fillRect/>
          </a:stretch>
        </p:blipFill>
        <p:spPr>
          <a:xfrm>
            <a:off x="8924090" y="0"/>
            <a:ext cx="656362" cy="6858001"/>
          </a:xfrm>
          <a:prstGeom prst="rect">
            <a:avLst/>
          </a:prstGeom>
          <a:ln w="12700">
            <a:miter lim="400000"/>
          </a:ln>
        </p:spPr>
      </p:pic>
      <p:sp>
        <p:nvSpPr>
          <p:cNvPr id="1143" name="Straight Connector 7"/>
          <p:cNvSpPr/>
          <p:nvPr/>
        </p:nvSpPr>
        <p:spPr>
          <a:xfrm flipH="1">
            <a:off x="9588765" y="-2"/>
            <a:ext cx="1" cy="6858001"/>
          </a:xfrm>
          <a:prstGeom prst="line">
            <a:avLst/>
          </a:prstGeom>
          <a:ln w="101600">
            <a:solidFill>
              <a:srgbClr val="37C285"/>
            </a:solidFill>
            <a:miter/>
          </a:ln>
        </p:spPr>
        <p:txBody>
          <a:bodyPr lIns="45718" tIns="45718" rIns="45718" bIns="45718"/>
          <a:lstStyle/>
          <a:p>
            <a:endParaRPr/>
          </a:p>
        </p:txBody>
      </p:sp>
      <p:sp>
        <p:nvSpPr>
          <p:cNvPr id="1144" name="Text Placeholder 2"/>
          <p:cNvSpPr>
            <a:spLocks noGrp="1"/>
          </p:cNvSpPr>
          <p:nvPr>
            <p:ph type="body" sz="quarter" idx="28"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Financial Slides - ICAS 03">
    <p:spTree>
      <p:nvGrpSpPr>
        <p:cNvPr id="1" name=""/>
        <p:cNvGrpSpPr/>
        <p:nvPr/>
      </p:nvGrpSpPr>
      <p:grpSpPr>
        <a:xfrm>
          <a:off x="0" y="0"/>
          <a:ext cx="0" cy="0"/>
          <a:chOff x="0" y="0"/>
          <a:chExt cx="0" cy="0"/>
        </a:xfrm>
      </p:grpSpPr>
      <p:sp>
        <p:nvSpPr>
          <p:cNvPr id="1152"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153" name="Body Level One…"/>
          <p:cNvSpPr txBox="1">
            <a:spLocks noGrp="1"/>
          </p:cNvSpPr>
          <p:nvPr>
            <p:ph type="body" sz="quarter" idx="1"/>
          </p:nvPr>
        </p:nvSpPr>
        <p:spPr>
          <a:xfrm>
            <a:off x="807259" y="4693827"/>
            <a:ext cx="6531490" cy="13552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154" name="TextBox 6"/>
          <p:cNvSpPr txBox="1">
            <a:spLocks noGrp="1"/>
          </p:cNvSpPr>
          <p:nvPr>
            <p:ph type="body" sz="quarter" idx="21"/>
          </p:nvPr>
        </p:nvSpPr>
        <p:spPr>
          <a:xfrm>
            <a:off x="880972" y="2051747"/>
            <a:ext cx="1837011" cy="850902"/>
          </a:xfrm>
          <a:prstGeom prst="rect">
            <a:avLst/>
          </a:prstGeom>
        </p:spPr>
        <p:txBody>
          <a:bodyPr lIns="0" tIns="0" rIns="0" bIns="0" anchor="ctr">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55" name="Rectangle 7"/>
          <p:cNvSpPr/>
          <p:nvPr/>
        </p:nvSpPr>
        <p:spPr>
          <a:xfrm>
            <a:off x="822933" y="1984803"/>
            <a:ext cx="1977657" cy="1044149"/>
          </a:xfrm>
          <a:prstGeom prst="rect">
            <a:avLst/>
          </a:prstGeom>
          <a:ln w="19050">
            <a:solidFill>
              <a:srgbClr val="7E5FA8"/>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56" name="TextBox 9"/>
          <p:cNvSpPr txBox="1">
            <a:spLocks noGrp="1"/>
          </p:cNvSpPr>
          <p:nvPr>
            <p:ph type="body" sz="quarter" idx="22"/>
          </p:nvPr>
        </p:nvSpPr>
        <p:spPr>
          <a:xfrm>
            <a:off x="3116815" y="2051748"/>
            <a:ext cx="1837011" cy="850901"/>
          </a:xfrm>
          <a:prstGeom prst="rect">
            <a:avLst/>
          </a:prstGeom>
        </p:spPr>
        <p:txBody>
          <a:bodyPr lIns="0" tIns="0" rIns="0" bIns="0" anchor="ctr">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57" name="Rectangle 10"/>
          <p:cNvSpPr/>
          <p:nvPr/>
        </p:nvSpPr>
        <p:spPr>
          <a:xfrm>
            <a:off x="3058776" y="1984804"/>
            <a:ext cx="1977657" cy="1044146"/>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58" name="TextBox 12"/>
          <p:cNvSpPr txBox="1">
            <a:spLocks noGrp="1"/>
          </p:cNvSpPr>
          <p:nvPr>
            <p:ph type="body" sz="quarter" idx="23"/>
          </p:nvPr>
        </p:nvSpPr>
        <p:spPr>
          <a:xfrm>
            <a:off x="5352658" y="2039048"/>
            <a:ext cx="1837011" cy="850901"/>
          </a:xfrm>
          <a:prstGeom prst="rect">
            <a:avLst/>
          </a:prstGeom>
        </p:spPr>
        <p:txBody>
          <a:bodyPr lIns="0" tIns="0" rIns="0" bIns="0" anchor="ctr">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59" name="Rectangle 13"/>
          <p:cNvSpPr/>
          <p:nvPr/>
        </p:nvSpPr>
        <p:spPr>
          <a:xfrm>
            <a:off x="5270053" y="1980526"/>
            <a:ext cx="1977657" cy="1044145"/>
          </a:xfrm>
          <a:prstGeom prst="rect">
            <a:avLst/>
          </a:prstGeom>
          <a:ln w="19050">
            <a:solidFill>
              <a:srgbClr val="FFAB00"/>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60" name="TextBox 16"/>
          <p:cNvSpPr txBox="1">
            <a:spLocks noGrp="1"/>
          </p:cNvSpPr>
          <p:nvPr>
            <p:ph type="body" sz="quarter" idx="24"/>
          </p:nvPr>
        </p:nvSpPr>
        <p:spPr>
          <a:xfrm>
            <a:off x="880972" y="3383398"/>
            <a:ext cx="1837011" cy="850902"/>
          </a:xfrm>
          <a:prstGeom prst="rect">
            <a:avLst/>
          </a:prstGeom>
        </p:spPr>
        <p:txBody>
          <a:bodyPr lIns="0" tIns="0" rIns="0" bIns="0" anchor="ctr">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61" name="Rectangle 17"/>
          <p:cNvSpPr/>
          <p:nvPr/>
        </p:nvSpPr>
        <p:spPr>
          <a:xfrm>
            <a:off x="822933" y="3316454"/>
            <a:ext cx="1977657" cy="1044149"/>
          </a:xfrm>
          <a:prstGeom prst="rect">
            <a:avLst/>
          </a:prstGeom>
          <a:ln w="19050">
            <a:solidFill>
              <a:srgbClr val="7E5FA8"/>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62" name="TextBox 19"/>
          <p:cNvSpPr txBox="1">
            <a:spLocks noGrp="1"/>
          </p:cNvSpPr>
          <p:nvPr>
            <p:ph type="body" sz="quarter" idx="25"/>
          </p:nvPr>
        </p:nvSpPr>
        <p:spPr>
          <a:xfrm>
            <a:off x="3116815" y="3383400"/>
            <a:ext cx="1837011" cy="850902"/>
          </a:xfrm>
          <a:prstGeom prst="rect">
            <a:avLst/>
          </a:prstGeom>
        </p:spPr>
        <p:txBody>
          <a:bodyPr lIns="0" tIns="0" rIns="0" bIns="0" anchor="ctr">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63" name="Rectangle 20"/>
          <p:cNvSpPr/>
          <p:nvPr/>
        </p:nvSpPr>
        <p:spPr>
          <a:xfrm>
            <a:off x="3058776" y="3316456"/>
            <a:ext cx="1977657" cy="1044146"/>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64" name="TextBox 22"/>
          <p:cNvSpPr txBox="1">
            <a:spLocks noGrp="1"/>
          </p:cNvSpPr>
          <p:nvPr>
            <p:ph type="body" sz="quarter" idx="26"/>
          </p:nvPr>
        </p:nvSpPr>
        <p:spPr>
          <a:xfrm>
            <a:off x="5352658" y="3383400"/>
            <a:ext cx="1837011" cy="850902"/>
          </a:xfrm>
          <a:prstGeom prst="rect">
            <a:avLst/>
          </a:prstGeom>
        </p:spPr>
        <p:txBody>
          <a:bodyPr lIns="0" tIns="0" rIns="0" bIns="0" anchor="ctr">
            <a:normAutofit/>
          </a:bodyPr>
          <a:lstStyle/>
          <a:p>
            <a:pPr marL="0" indent="0" algn="ctr">
              <a:lnSpc>
                <a:spcPct val="100000"/>
              </a:lnSpc>
              <a:spcBef>
                <a:spcPts val="0"/>
              </a:spcBef>
              <a:buSzTx/>
              <a:buFontTx/>
              <a:buNone/>
              <a:defRPr sz="2400">
                <a:solidFill>
                  <a:srgbClr val="006D68"/>
                </a:solidFill>
                <a:latin typeface="Open Sans SemiBold"/>
                <a:ea typeface="Open Sans SemiBold"/>
                <a:cs typeface="Open Sans SemiBold"/>
                <a:sym typeface="Open Sans SemiBold"/>
              </a:defRPr>
            </a:pPr>
            <a:endParaRPr/>
          </a:p>
        </p:txBody>
      </p:sp>
      <p:sp>
        <p:nvSpPr>
          <p:cNvPr id="1165" name="Rectangle 23"/>
          <p:cNvSpPr/>
          <p:nvPr/>
        </p:nvSpPr>
        <p:spPr>
          <a:xfrm>
            <a:off x="5294619" y="3316456"/>
            <a:ext cx="1977657" cy="1044146"/>
          </a:xfrm>
          <a:prstGeom prst="rect">
            <a:avLst/>
          </a:prstGeom>
          <a:ln w="19050">
            <a:solidFill>
              <a:srgbClr val="FFAB00"/>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66" name="Circle"/>
          <p:cNvSpPr/>
          <p:nvPr/>
        </p:nvSpPr>
        <p:spPr>
          <a:xfrm>
            <a:off x="7670245" y="208398"/>
            <a:ext cx="611897" cy="611898"/>
          </a:xfrm>
          <a:prstGeom prst="ellipse">
            <a:avLst/>
          </a:prstGeom>
          <a:solidFill>
            <a:srgbClr val="7E5FA8"/>
          </a:solidFill>
          <a:ln w="12700">
            <a:miter lim="400000"/>
          </a:ln>
        </p:spPr>
        <p:txBody>
          <a:bodyPr lIns="45718" tIns="45718" rIns="45718" bIns="45718" anchor="ctr"/>
          <a:lstStyle/>
          <a:p>
            <a:pPr>
              <a:defRPr>
                <a:latin typeface="Calibri"/>
                <a:ea typeface="Calibri"/>
                <a:cs typeface="Calibri"/>
                <a:sym typeface="Calibri"/>
              </a:defRPr>
            </a:pPr>
            <a:endParaRPr/>
          </a:p>
        </p:txBody>
      </p:sp>
      <p:pic>
        <p:nvPicPr>
          <p:cNvPr id="1167" name="bg_pattern-green chevron.png" descr="bg_pattern-green chevron.png"/>
          <p:cNvPicPr>
            <a:picLocks noChangeAspect="1"/>
          </p:cNvPicPr>
          <p:nvPr/>
        </p:nvPicPr>
        <p:blipFill>
          <a:blip r:embed="rId2"/>
          <a:srcRect l="18160" r="18160"/>
          <a:stretch>
            <a:fillRect/>
          </a:stretch>
        </p:blipFill>
        <p:spPr>
          <a:xfrm>
            <a:off x="10473727" y="-61725"/>
            <a:ext cx="5347585" cy="7302893"/>
          </a:xfrm>
          <a:prstGeom prst="rect">
            <a:avLst/>
          </a:prstGeom>
          <a:ln w="12700">
            <a:miter lim="400000"/>
          </a:ln>
        </p:spPr>
      </p:pic>
      <p:sp>
        <p:nvSpPr>
          <p:cNvPr id="1168" name="GettyImages-1226993089.jpg"/>
          <p:cNvSpPr>
            <a:spLocks noGrp="1"/>
          </p:cNvSpPr>
          <p:nvPr>
            <p:ph type="pic" idx="27"/>
          </p:nvPr>
        </p:nvSpPr>
        <p:spPr>
          <a:xfrm>
            <a:off x="7718696" y="-1250224"/>
            <a:ext cx="6238606" cy="9358449"/>
          </a:xfrm>
          <a:prstGeom prst="rect">
            <a:avLst/>
          </a:prstGeom>
        </p:spPr>
        <p:txBody>
          <a:bodyPr lIns="91439" tIns="45719" rIns="91439" bIns="45719"/>
          <a:lstStyle/>
          <a:p>
            <a:endParaRPr/>
          </a:p>
        </p:txBody>
      </p:sp>
      <p:sp>
        <p:nvSpPr>
          <p:cNvPr id="1169" name="Square"/>
          <p:cNvSpPr/>
          <p:nvPr/>
        </p:nvSpPr>
        <p:spPr>
          <a:xfrm>
            <a:off x="7816295" y="5054600"/>
            <a:ext cx="1270002" cy="1270000"/>
          </a:xfrm>
          <a:prstGeom prst="rect">
            <a:avLst/>
          </a:prstGeom>
          <a:solidFill>
            <a:srgbClr val="ED1651"/>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1170" name="Square"/>
          <p:cNvSpPr/>
          <p:nvPr/>
        </p:nvSpPr>
        <p:spPr>
          <a:xfrm>
            <a:off x="7093502" y="6337300"/>
            <a:ext cx="722796" cy="722795"/>
          </a:xfrm>
          <a:prstGeom prst="rect">
            <a:avLst/>
          </a:prstGeom>
          <a:solidFill>
            <a:srgbClr val="FFAB00"/>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1171" name="Text Placeholder 2"/>
          <p:cNvSpPr>
            <a:spLocks noGrp="1"/>
          </p:cNvSpPr>
          <p:nvPr>
            <p:ph type="body" sz="quarter" idx="28"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Financial Slides - 04">
    <p:spTree>
      <p:nvGrpSpPr>
        <p:cNvPr id="1" name=""/>
        <p:cNvGrpSpPr/>
        <p:nvPr/>
      </p:nvGrpSpPr>
      <p:grpSpPr>
        <a:xfrm>
          <a:off x="0" y="0"/>
          <a:ext cx="0" cy="0"/>
          <a:chOff x="0" y="0"/>
          <a:chExt cx="0" cy="0"/>
        </a:xfrm>
      </p:grpSpPr>
      <p:sp>
        <p:nvSpPr>
          <p:cNvPr id="117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180" name="Body Level One…"/>
          <p:cNvSpPr txBox="1">
            <a:spLocks noGrp="1"/>
          </p:cNvSpPr>
          <p:nvPr>
            <p:ph type="body" sz="quarter" idx="1"/>
          </p:nvPr>
        </p:nvSpPr>
        <p:spPr>
          <a:xfrm>
            <a:off x="811257" y="3634749"/>
            <a:ext cx="9329348" cy="8726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181" name="TextBox 6"/>
          <p:cNvSpPr txBox="1">
            <a:spLocks noGrp="1"/>
          </p:cNvSpPr>
          <p:nvPr>
            <p:ph type="body" sz="quarter" idx="21"/>
          </p:nvPr>
        </p:nvSpPr>
        <p:spPr>
          <a:xfrm>
            <a:off x="925398" y="2204940"/>
            <a:ext cx="2760988" cy="850901"/>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6D68"/>
                </a:solidFill>
                <a:latin typeface="Open Sans Semibold"/>
                <a:ea typeface="Open Sans Semibold"/>
                <a:cs typeface="Open Sans Semibold"/>
                <a:sym typeface="Open Sans Semibold"/>
              </a:defRPr>
            </a:pPr>
            <a:endParaRPr/>
          </a:p>
        </p:txBody>
      </p:sp>
      <p:sp>
        <p:nvSpPr>
          <p:cNvPr id="1182" name="Rectangle 7"/>
          <p:cNvSpPr/>
          <p:nvPr/>
        </p:nvSpPr>
        <p:spPr>
          <a:xfrm>
            <a:off x="823958" y="1984803"/>
            <a:ext cx="2972373"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83" name="TextBox 16"/>
          <p:cNvSpPr txBox="1">
            <a:spLocks noGrp="1"/>
          </p:cNvSpPr>
          <p:nvPr>
            <p:ph type="body" sz="quarter" idx="22"/>
          </p:nvPr>
        </p:nvSpPr>
        <p:spPr>
          <a:xfrm>
            <a:off x="4468645" y="2204940"/>
            <a:ext cx="2760987" cy="850901"/>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746D"/>
                </a:solidFill>
                <a:latin typeface="Open Sans Semibold"/>
                <a:ea typeface="Open Sans Semibold"/>
                <a:cs typeface="Open Sans Semibold"/>
                <a:sym typeface="Open Sans Semibold"/>
              </a:defRPr>
            </a:pPr>
            <a:endParaRPr/>
          </a:p>
        </p:txBody>
      </p:sp>
      <p:sp>
        <p:nvSpPr>
          <p:cNvPr id="1184" name="Rectangle 17"/>
          <p:cNvSpPr/>
          <p:nvPr/>
        </p:nvSpPr>
        <p:spPr>
          <a:xfrm>
            <a:off x="4367205" y="1984803"/>
            <a:ext cx="2972372"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85" name="TextBox 19"/>
          <p:cNvSpPr txBox="1">
            <a:spLocks noGrp="1"/>
          </p:cNvSpPr>
          <p:nvPr>
            <p:ph type="body" sz="quarter" idx="23"/>
          </p:nvPr>
        </p:nvSpPr>
        <p:spPr>
          <a:xfrm>
            <a:off x="8011890" y="2204940"/>
            <a:ext cx="2760987" cy="850901"/>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746D"/>
                </a:solidFill>
                <a:latin typeface="Open Sans Semibold"/>
                <a:ea typeface="Open Sans Semibold"/>
                <a:cs typeface="Open Sans Semibold"/>
                <a:sym typeface="Open Sans Semibold"/>
              </a:defRPr>
            </a:pPr>
            <a:endParaRPr/>
          </a:p>
        </p:txBody>
      </p:sp>
      <p:sp>
        <p:nvSpPr>
          <p:cNvPr id="1186" name="Rectangle 20"/>
          <p:cNvSpPr/>
          <p:nvPr/>
        </p:nvSpPr>
        <p:spPr>
          <a:xfrm>
            <a:off x="7910451" y="1984803"/>
            <a:ext cx="2972372"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187" name="Text Placeholder 2"/>
          <p:cNvSpPr>
            <a:spLocks noGrp="1"/>
          </p:cNvSpPr>
          <p:nvPr>
            <p:ph type="body" sz="quarter" idx="24"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Financial Slides - 08">
    <p:spTree>
      <p:nvGrpSpPr>
        <p:cNvPr id="1" name=""/>
        <p:cNvGrpSpPr/>
        <p:nvPr/>
      </p:nvGrpSpPr>
      <p:grpSpPr>
        <a:xfrm>
          <a:off x="0" y="0"/>
          <a:ext cx="0" cy="0"/>
          <a:chOff x="0" y="0"/>
          <a:chExt cx="0" cy="0"/>
        </a:xfrm>
      </p:grpSpPr>
      <p:sp>
        <p:nvSpPr>
          <p:cNvPr id="1195"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graphicFrame>
        <p:nvGraphicFramePr>
          <p:cNvPr id="1196" name="Table 113"/>
          <p:cNvGraphicFramePr/>
          <p:nvPr/>
        </p:nvGraphicFramePr>
        <p:xfrm>
          <a:off x="827015" y="2128209"/>
          <a:ext cx="10410968" cy="3623831"/>
        </p:xfrm>
        <a:graphic>
          <a:graphicData uri="http://schemas.openxmlformats.org/drawingml/2006/table">
            <a:tbl>
              <a:tblPr firstRow="1">
                <a:tableStyleId>{4C3C2611-4C71-4FC5-86AE-919BDF0F9419}</a:tableStyleId>
              </a:tblPr>
              <a:tblGrid>
                <a:gridCol w="2602742">
                  <a:extLst>
                    <a:ext uri="{9D8B030D-6E8A-4147-A177-3AD203B41FA5}">
                      <a16:colId xmlns:a16="http://schemas.microsoft.com/office/drawing/2014/main" val="20000"/>
                    </a:ext>
                  </a:extLst>
                </a:gridCol>
                <a:gridCol w="2602742">
                  <a:extLst>
                    <a:ext uri="{9D8B030D-6E8A-4147-A177-3AD203B41FA5}">
                      <a16:colId xmlns:a16="http://schemas.microsoft.com/office/drawing/2014/main" val="20001"/>
                    </a:ext>
                  </a:extLst>
                </a:gridCol>
                <a:gridCol w="2602742">
                  <a:extLst>
                    <a:ext uri="{9D8B030D-6E8A-4147-A177-3AD203B41FA5}">
                      <a16:colId xmlns:a16="http://schemas.microsoft.com/office/drawing/2014/main" val="20002"/>
                    </a:ext>
                  </a:extLst>
                </a:gridCol>
                <a:gridCol w="2602742">
                  <a:extLst>
                    <a:ext uri="{9D8B030D-6E8A-4147-A177-3AD203B41FA5}">
                      <a16:colId xmlns:a16="http://schemas.microsoft.com/office/drawing/2014/main" val="20003"/>
                    </a:ext>
                  </a:extLst>
                </a:gridCol>
              </a:tblGrid>
              <a:tr h="490299">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lnL w="12700">
                      <a:miter lim="400000"/>
                    </a:lnL>
                    <a:lnR w="12700">
                      <a:miter lim="400000"/>
                    </a:lnR>
                    <a:lnT w="12700">
                      <a:miter lim="400000"/>
                    </a:lnT>
                    <a:lnB w="12700">
                      <a:miter lim="400000"/>
                    </a:lnB>
                    <a:solidFill>
                      <a:srgbClr val="006D68"/>
                    </a:solidFill>
                  </a:tcPr>
                </a:tc>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lnL w="12700">
                      <a:miter lim="400000"/>
                    </a:lnL>
                    <a:lnR w="12700">
                      <a:miter lim="400000"/>
                    </a:lnR>
                    <a:lnT w="12700">
                      <a:miter lim="400000"/>
                    </a:lnT>
                    <a:lnB w="12700">
                      <a:miter lim="400000"/>
                    </a:lnB>
                    <a:solidFill>
                      <a:srgbClr val="006D68"/>
                    </a:solidFill>
                  </a:tcPr>
                </a:tc>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lnL w="12700">
                      <a:miter lim="400000"/>
                    </a:lnL>
                    <a:lnR w="12700">
                      <a:miter lim="400000"/>
                    </a:lnR>
                    <a:lnT w="12700">
                      <a:miter lim="400000"/>
                    </a:lnT>
                    <a:lnB w="12700">
                      <a:miter lim="400000"/>
                    </a:lnB>
                    <a:solidFill>
                      <a:srgbClr val="006D68"/>
                    </a:solidFill>
                  </a:tcPr>
                </a:tc>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lnL w="12700">
                      <a:miter lim="400000"/>
                    </a:lnL>
                    <a:lnR w="12700">
                      <a:miter lim="400000"/>
                    </a:lnR>
                    <a:lnT w="12700">
                      <a:miter lim="400000"/>
                    </a:lnT>
                    <a:lnB w="12700">
                      <a:miter lim="400000"/>
                    </a:lnB>
                    <a:solidFill>
                      <a:srgbClr val="006D68"/>
                    </a:solidFill>
                  </a:tcPr>
                </a:tc>
                <a:extLst>
                  <a:ext uri="{0D108BD9-81ED-4DB2-BD59-A6C34878D82A}">
                    <a16:rowId xmlns:a16="http://schemas.microsoft.com/office/drawing/2014/main" val="10000"/>
                  </a:ext>
                </a:extLst>
              </a:tr>
              <a:tr h="783383">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extLst>
                  <a:ext uri="{0D108BD9-81ED-4DB2-BD59-A6C34878D82A}">
                    <a16:rowId xmlns:a16="http://schemas.microsoft.com/office/drawing/2014/main" val="10001"/>
                  </a:ext>
                </a:extLst>
              </a:tr>
              <a:tr h="783383">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extLst>
                  <a:ext uri="{0D108BD9-81ED-4DB2-BD59-A6C34878D82A}">
                    <a16:rowId xmlns:a16="http://schemas.microsoft.com/office/drawing/2014/main" val="10002"/>
                  </a:ext>
                </a:extLst>
              </a:tr>
              <a:tr h="783383">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extLst>
                  <a:ext uri="{0D108BD9-81ED-4DB2-BD59-A6C34878D82A}">
                    <a16:rowId xmlns:a16="http://schemas.microsoft.com/office/drawing/2014/main" val="10003"/>
                  </a:ext>
                </a:extLst>
              </a:tr>
              <a:tr h="783383">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tc>
                  <a:txBody>
                    <a:bodyPr/>
                    <a:lstStyle/>
                    <a:p>
                      <a:pPr algn="ctr">
                        <a:defRPr sz="1800"/>
                      </a:pPr>
                      <a:r>
                        <a:rPr sz="1200">
                          <a:sym typeface="Open Sans Light"/>
                        </a:rPr>
                        <a:t>Column text</a:t>
                      </a:r>
                    </a:p>
                  </a:txBody>
                  <a:tcPr marL="45720" marR="45720" anchor="ctr" horzOverflow="overflow">
                    <a:lnL w="12700">
                      <a:miter lim="400000"/>
                    </a:lnL>
                    <a:lnR w="12700">
                      <a:miter lim="400000"/>
                    </a:lnR>
                    <a:lnT w="12700">
                      <a:miter lim="400000"/>
                    </a:lnT>
                    <a:lnB w="12700">
                      <a:miter lim="400000"/>
                    </a:lnB>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lnL w="12700">
                      <a:miter lim="400000"/>
                    </a:lnL>
                    <a:lnR w="12700">
                      <a:miter lim="400000"/>
                    </a:lnR>
                    <a:lnT w="12700">
                      <a:miter lim="400000"/>
                    </a:lnT>
                    <a:lnB w="12700">
                      <a:miter lim="400000"/>
                    </a:lnB>
                    <a:solidFill>
                      <a:srgbClr val="37C285"/>
                    </a:solidFill>
                  </a:tcPr>
                </a:tc>
                <a:extLst>
                  <a:ext uri="{0D108BD9-81ED-4DB2-BD59-A6C34878D82A}">
                    <a16:rowId xmlns:a16="http://schemas.microsoft.com/office/drawing/2014/main" val="10004"/>
                  </a:ext>
                </a:extLst>
              </a:tr>
            </a:tbl>
          </a:graphicData>
        </a:graphic>
      </p:graphicFrame>
      <p:sp>
        <p:nvSpPr>
          <p:cNvPr id="1197"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Financials slide.</a:t>
            </a:r>
          </a:p>
          <a:p>
            <a:pPr lvl="1"/>
            <a:endParaRPr/>
          </a:p>
          <a:p>
            <a:pPr lvl="2"/>
            <a:endParaRPr/>
          </a:p>
          <a:p>
            <a:pPr lvl="3"/>
            <a:endParaRPr/>
          </a:p>
          <a:p>
            <a:pPr lvl="4"/>
            <a:endParaRPr/>
          </a:p>
        </p:txBody>
      </p:sp>
      <p:sp>
        <p:nvSpPr>
          <p:cNvPr id="11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 Financial Slides - 05">
    <p:spTree>
      <p:nvGrpSpPr>
        <p:cNvPr id="1" name=""/>
        <p:cNvGrpSpPr/>
        <p:nvPr/>
      </p:nvGrpSpPr>
      <p:grpSpPr>
        <a:xfrm>
          <a:off x="0" y="0"/>
          <a:ext cx="0" cy="0"/>
          <a:chOff x="0" y="0"/>
          <a:chExt cx="0" cy="0"/>
        </a:xfrm>
      </p:grpSpPr>
      <p:sp>
        <p:nvSpPr>
          <p:cNvPr id="1205"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206" name="Body Level One…"/>
          <p:cNvSpPr txBox="1">
            <a:spLocks noGrp="1"/>
          </p:cNvSpPr>
          <p:nvPr>
            <p:ph type="body" sz="quarter" idx="1"/>
          </p:nvPr>
        </p:nvSpPr>
        <p:spPr>
          <a:xfrm>
            <a:off x="925399" y="2204940"/>
            <a:ext cx="2760986" cy="850901"/>
          </a:xfrm>
          <a:prstGeom prst="rect">
            <a:avLst/>
          </a:prstGeom>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
        <p:nvSpPr>
          <p:cNvPr id="1207" name="Rectangle 7"/>
          <p:cNvSpPr/>
          <p:nvPr/>
        </p:nvSpPr>
        <p:spPr>
          <a:xfrm>
            <a:off x="823958" y="1984803"/>
            <a:ext cx="2972373"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08" name="TextBox 16"/>
          <p:cNvSpPr txBox="1">
            <a:spLocks noGrp="1"/>
          </p:cNvSpPr>
          <p:nvPr>
            <p:ph type="body" sz="quarter" idx="21"/>
          </p:nvPr>
        </p:nvSpPr>
        <p:spPr>
          <a:xfrm>
            <a:off x="4468645" y="2204940"/>
            <a:ext cx="2760987" cy="850901"/>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746D"/>
                </a:solidFill>
                <a:latin typeface="Open Sans Semibold"/>
                <a:ea typeface="Open Sans Semibold"/>
                <a:cs typeface="Open Sans Semibold"/>
                <a:sym typeface="Open Sans Semibold"/>
              </a:defRPr>
            </a:pPr>
            <a:endParaRPr/>
          </a:p>
        </p:txBody>
      </p:sp>
      <p:sp>
        <p:nvSpPr>
          <p:cNvPr id="1209" name="Rectangle 17"/>
          <p:cNvSpPr/>
          <p:nvPr/>
        </p:nvSpPr>
        <p:spPr>
          <a:xfrm>
            <a:off x="4367205" y="1984803"/>
            <a:ext cx="2972372"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10" name="TextBox 19"/>
          <p:cNvSpPr txBox="1">
            <a:spLocks noGrp="1"/>
          </p:cNvSpPr>
          <p:nvPr>
            <p:ph type="body" sz="quarter" idx="22"/>
          </p:nvPr>
        </p:nvSpPr>
        <p:spPr>
          <a:xfrm>
            <a:off x="8011890" y="2204940"/>
            <a:ext cx="2760987" cy="850901"/>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746D"/>
                </a:solidFill>
                <a:latin typeface="Open Sans Semibold"/>
                <a:ea typeface="Open Sans Semibold"/>
                <a:cs typeface="Open Sans Semibold"/>
                <a:sym typeface="Open Sans Semibold"/>
              </a:defRPr>
            </a:pPr>
            <a:endParaRPr/>
          </a:p>
        </p:txBody>
      </p:sp>
      <p:sp>
        <p:nvSpPr>
          <p:cNvPr id="1211" name="Rectangle 20"/>
          <p:cNvSpPr/>
          <p:nvPr/>
        </p:nvSpPr>
        <p:spPr>
          <a:xfrm>
            <a:off x="7910451" y="1984803"/>
            <a:ext cx="2972372"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12" name="TextBox 4"/>
          <p:cNvSpPr txBox="1">
            <a:spLocks noGrp="1"/>
          </p:cNvSpPr>
          <p:nvPr>
            <p:ph type="body" sz="quarter" idx="23"/>
          </p:nvPr>
        </p:nvSpPr>
        <p:spPr>
          <a:xfrm>
            <a:off x="811257" y="5133349"/>
            <a:ext cx="9329347" cy="872690"/>
          </a:xfrm>
          <a:prstGeom prst="rect">
            <a:avLst/>
          </a:prstGeom>
        </p:spPr>
        <p:txBody>
          <a:bodyPr lIns="0" tIns="0" rIns="0" bIns="0">
            <a:normAutofit/>
          </a:bodyPr>
          <a:lstStyle/>
          <a:p>
            <a:pPr marL="171450" lvl="1" indent="-171450">
              <a:lnSpc>
                <a:spcPts val="1900"/>
              </a:lnSpc>
              <a:spcBef>
                <a:spcPts val="600"/>
              </a:spcBef>
              <a:tabLst>
                <a:tab pos="1079500" algn="l"/>
              </a:tabLst>
            </a:pPr>
            <a:endParaRPr/>
          </a:p>
        </p:txBody>
      </p:sp>
      <p:sp>
        <p:nvSpPr>
          <p:cNvPr id="1213" name="TextBox 6"/>
          <p:cNvSpPr txBox="1">
            <a:spLocks noGrp="1"/>
          </p:cNvSpPr>
          <p:nvPr>
            <p:ph type="body" sz="quarter" idx="24"/>
          </p:nvPr>
        </p:nvSpPr>
        <p:spPr>
          <a:xfrm>
            <a:off x="925398" y="3758577"/>
            <a:ext cx="2760988" cy="850902"/>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6D68"/>
                </a:solidFill>
                <a:latin typeface="Open Sans Semibold"/>
                <a:ea typeface="Open Sans Semibold"/>
                <a:cs typeface="Open Sans Semibold"/>
                <a:sym typeface="Open Sans Semibold"/>
              </a:defRPr>
            </a:pPr>
            <a:endParaRPr/>
          </a:p>
        </p:txBody>
      </p:sp>
      <p:sp>
        <p:nvSpPr>
          <p:cNvPr id="1214" name="Rectangle 7"/>
          <p:cNvSpPr/>
          <p:nvPr/>
        </p:nvSpPr>
        <p:spPr>
          <a:xfrm>
            <a:off x="823958" y="3538439"/>
            <a:ext cx="2972373"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15" name="TextBox 16"/>
          <p:cNvSpPr txBox="1">
            <a:spLocks noGrp="1"/>
          </p:cNvSpPr>
          <p:nvPr>
            <p:ph type="body" sz="quarter" idx="25"/>
          </p:nvPr>
        </p:nvSpPr>
        <p:spPr>
          <a:xfrm>
            <a:off x="4468645" y="3758577"/>
            <a:ext cx="2760987" cy="850902"/>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746D"/>
                </a:solidFill>
                <a:latin typeface="Open Sans Semibold"/>
                <a:ea typeface="Open Sans Semibold"/>
                <a:cs typeface="Open Sans Semibold"/>
                <a:sym typeface="Open Sans Semibold"/>
              </a:defRPr>
            </a:pPr>
            <a:endParaRPr/>
          </a:p>
        </p:txBody>
      </p:sp>
      <p:sp>
        <p:nvSpPr>
          <p:cNvPr id="1216" name="Rectangle 17"/>
          <p:cNvSpPr/>
          <p:nvPr/>
        </p:nvSpPr>
        <p:spPr>
          <a:xfrm>
            <a:off x="4367205" y="3538439"/>
            <a:ext cx="2972372"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17" name="TextBox 19"/>
          <p:cNvSpPr txBox="1">
            <a:spLocks noGrp="1"/>
          </p:cNvSpPr>
          <p:nvPr>
            <p:ph type="body" sz="quarter" idx="26"/>
          </p:nvPr>
        </p:nvSpPr>
        <p:spPr>
          <a:xfrm>
            <a:off x="8011890" y="3758577"/>
            <a:ext cx="2760987" cy="850902"/>
          </a:xfrm>
          <a:prstGeom prst="rect">
            <a:avLst/>
          </a:prstGeom>
        </p:spPr>
        <p:txBody>
          <a:bodyPr lIns="0" tIns="0" rIns="0" bIns="0" anchor="ctr">
            <a:normAutofit/>
          </a:bodyPr>
          <a:lstStyle/>
          <a:p>
            <a:pPr marL="0" indent="0" algn="ctr">
              <a:lnSpc>
                <a:spcPct val="100000"/>
              </a:lnSpc>
              <a:spcBef>
                <a:spcPts val="0"/>
              </a:spcBef>
              <a:buSzTx/>
              <a:buFontTx/>
              <a:buNone/>
              <a:defRPr sz="2400" b="1">
                <a:solidFill>
                  <a:srgbClr val="00746D"/>
                </a:solidFill>
                <a:latin typeface="Open Sans Semibold"/>
                <a:ea typeface="Open Sans Semibold"/>
                <a:cs typeface="Open Sans Semibold"/>
                <a:sym typeface="Open Sans Semibold"/>
              </a:defRPr>
            </a:pPr>
            <a:endParaRPr/>
          </a:p>
        </p:txBody>
      </p:sp>
      <p:sp>
        <p:nvSpPr>
          <p:cNvPr id="1218" name="Rectangle 20"/>
          <p:cNvSpPr/>
          <p:nvPr/>
        </p:nvSpPr>
        <p:spPr>
          <a:xfrm>
            <a:off x="7910451" y="3538439"/>
            <a:ext cx="2972372" cy="1353203"/>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19" name="Text Placeholder 2"/>
          <p:cNvSpPr>
            <a:spLocks noGrp="1"/>
          </p:cNvSpPr>
          <p:nvPr>
            <p:ph type="body" sz="quarter" idx="27"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Heading here.</a:t>
            </a:r>
          </a:p>
        </p:txBody>
      </p:sp>
      <p:sp>
        <p:nvSpPr>
          <p:cNvPr id="1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Financial Slides - 06">
    <p:spTree>
      <p:nvGrpSpPr>
        <p:cNvPr id="1" name=""/>
        <p:cNvGrpSpPr/>
        <p:nvPr/>
      </p:nvGrpSpPr>
      <p:grpSpPr>
        <a:xfrm>
          <a:off x="0" y="0"/>
          <a:ext cx="0" cy="0"/>
          <a:chOff x="0" y="0"/>
          <a:chExt cx="0" cy="0"/>
        </a:xfrm>
      </p:grpSpPr>
      <p:sp>
        <p:nvSpPr>
          <p:cNvPr id="1227"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228" name="Rectangle 3"/>
          <p:cNvSpPr/>
          <p:nvPr/>
        </p:nvSpPr>
        <p:spPr>
          <a:xfrm>
            <a:off x="836616" y="2053557"/>
            <a:ext cx="9683589" cy="4361099"/>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1229" name="Rectangle 4"/>
          <p:cNvSpPr/>
          <p:nvPr/>
        </p:nvSpPr>
        <p:spPr>
          <a:xfrm>
            <a:off x="836616" y="2053557"/>
            <a:ext cx="9683589" cy="531244"/>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1230" name="Body Level One…"/>
          <p:cNvSpPr txBox="1">
            <a:spLocks noGrp="1"/>
          </p:cNvSpPr>
          <p:nvPr>
            <p:ph type="body" sz="quarter" idx="1"/>
          </p:nvPr>
        </p:nvSpPr>
        <p:spPr>
          <a:xfrm>
            <a:off x="1070505" y="2191238"/>
            <a:ext cx="1834035" cy="241302"/>
          </a:xfrm>
          <a:prstGeom prst="rect">
            <a:avLst/>
          </a:prstGeom>
        </p:spPr>
        <p:txBody>
          <a:bodyPr lIns="0" tIns="0" rIns="0" bIns="0">
            <a:normAutofit/>
          </a:bodyPr>
          <a:lstStyle>
            <a:lvl1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lvl1pPr>
            <a:lvl2pPr marL="768350" indent="-311150">
              <a:lnSpc>
                <a:spcPct val="130000"/>
              </a:lnSpc>
              <a:spcBef>
                <a:spcPts val="0"/>
              </a:spcBef>
              <a:buFontTx/>
              <a:defRPr sz="1400">
                <a:solidFill>
                  <a:srgbClr val="FFFFFF"/>
                </a:solidFill>
                <a:latin typeface="Open Sans SemiBold"/>
                <a:ea typeface="Open Sans SemiBold"/>
                <a:cs typeface="Open Sans SemiBold"/>
                <a:sym typeface="Open Sans SemiBold"/>
              </a:defRPr>
            </a:lvl2pPr>
            <a:lvl3pPr marL="1287778" indent="-373378">
              <a:lnSpc>
                <a:spcPct val="130000"/>
              </a:lnSpc>
              <a:spcBef>
                <a:spcPts val="0"/>
              </a:spcBef>
              <a:buFontTx/>
              <a:defRPr sz="1400">
                <a:solidFill>
                  <a:srgbClr val="FFFFFF"/>
                </a:solidFill>
                <a:latin typeface="Open Sans SemiBold"/>
                <a:ea typeface="Open Sans SemiBold"/>
                <a:cs typeface="Open Sans SemiBold"/>
                <a:sym typeface="Open Sans SemiBold"/>
              </a:defRPr>
            </a:lvl3pPr>
            <a:lvl4pPr marL="1786466" indent="-414866">
              <a:lnSpc>
                <a:spcPct val="130000"/>
              </a:lnSpc>
              <a:spcBef>
                <a:spcPts val="0"/>
              </a:spcBef>
              <a:buFontTx/>
              <a:defRPr sz="1400">
                <a:solidFill>
                  <a:srgbClr val="FFFFFF"/>
                </a:solidFill>
                <a:latin typeface="Open Sans SemiBold"/>
                <a:ea typeface="Open Sans SemiBold"/>
                <a:cs typeface="Open Sans SemiBold"/>
                <a:sym typeface="Open Sans SemiBold"/>
              </a:defRPr>
            </a:lvl4pPr>
            <a:lvl5pPr marL="2243666" indent="-414866">
              <a:lnSpc>
                <a:spcPct val="130000"/>
              </a:lnSpc>
              <a:spcBef>
                <a:spcPts val="0"/>
              </a:spcBef>
              <a:buFontTx/>
              <a:defRPr sz="1400">
                <a:solidFill>
                  <a:srgbClr val="FFFFFF"/>
                </a:solidFill>
                <a:latin typeface="Open Sans SemiBold"/>
                <a:ea typeface="Open Sans SemiBold"/>
                <a:cs typeface="Open Sans SemiBold"/>
                <a:sym typeface="Open Sans SemiBold"/>
              </a:defRPr>
            </a:lvl5pPr>
          </a:lstStyle>
          <a:p>
            <a:r>
              <a:t>Body Level One</a:t>
            </a:r>
          </a:p>
          <a:p>
            <a:pPr lvl="1"/>
            <a:r>
              <a:t>Body Level Two</a:t>
            </a:r>
          </a:p>
          <a:p>
            <a:pPr lvl="2"/>
            <a:r>
              <a:t>Body Level Three</a:t>
            </a:r>
          </a:p>
          <a:p>
            <a:pPr lvl="3"/>
            <a:r>
              <a:t>Body Level Four</a:t>
            </a:r>
          </a:p>
          <a:p>
            <a:pPr lvl="4"/>
            <a:r>
              <a:t>Body Level Five</a:t>
            </a:r>
          </a:p>
        </p:txBody>
      </p:sp>
      <p:sp>
        <p:nvSpPr>
          <p:cNvPr id="1231" name="TextBox 6"/>
          <p:cNvSpPr txBox="1">
            <a:spLocks noGrp="1"/>
          </p:cNvSpPr>
          <p:nvPr>
            <p:ph type="body" sz="quarter" idx="21"/>
          </p:nvPr>
        </p:nvSpPr>
        <p:spPr>
          <a:xfrm>
            <a:off x="3378677" y="2191238"/>
            <a:ext cx="1771788" cy="241302"/>
          </a:xfrm>
          <a:prstGeom prst="rect">
            <a:avLst/>
          </a:prstGeom>
        </p:spPr>
        <p:txBody>
          <a:bodyPr lIns="0" tIns="0" rIns="0" bIns="0">
            <a:normAutofit/>
          </a:bodyPr>
          <a:lstStyle/>
          <a:p>
            <a: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1232" name="TextBox 55"/>
          <p:cNvSpPr txBox="1">
            <a:spLocks noGrp="1"/>
          </p:cNvSpPr>
          <p:nvPr>
            <p:ph type="body" sz="quarter" idx="22"/>
          </p:nvPr>
        </p:nvSpPr>
        <p:spPr>
          <a:xfrm>
            <a:off x="1042151" y="2749225"/>
            <a:ext cx="1786712"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33" name="Rectangle 56"/>
          <p:cNvSpPr/>
          <p:nvPr/>
        </p:nvSpPr>
        <p:spPr>
          <a:xfrm>
            <a:off x="1042151" y="2989111"/>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34" name="TextBox 53"/>
          <p:cNvSpPr txBox="1">
            <a:spLocks noGrp="1"/>
          </p:cNvSpPr>
          <p:nvPr>
            <p:ph type="body" sz="quarter" idx="23"/>
          </p:nvPr>
        </p:nvSpPr>
        <p:spPr>
          <a:xfrm>
            <a:off x="1042151" y="3595127"/>
            <a:ext cx="1391618"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35" name="Rectangle 54"/>
          <p:cNvSpPr/>
          <p:nvPr/>
        </p:nvSpPr>
        <p:spPr>
          <a:xfrm>
            <a:off x="1042151" y="4037374"/>
            <a:ext cx="437498"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36" name="TextBox 51"/>
          <p:cNvSpPr txBox="1">
            <a:spLocks noGrp="1"/>
          </p:cNvSpPr>
          <p:nvPr>
            <p:ph type="body" sz="quarter" idx="24"/>
          </p:nvPr>
        </p:nvSpPr>
        <p:spPr>
          <a:xfrm>
            <a:off x="1042151" y="4342619"/>
            <a:ext cx="1786712"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37" name="Rectangle 52"/>
          <p:cNvSpPr/>
          <p:nvPr/>
        </p:nvSpPr>
        <p:spPr>
          <a:xfrm>
            <a:off x="1042151" y="4591496"/>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38" name="TextBox 49"/>
          <p:cNvSpPr txBox="1">
            <a:spLocks noGrp="1"/>
          </p:cNvSpPr>
          <p:nvPr>
            <p:ph type="body" sz="quarter" idx="25"/>
          </p:nvPr>
        </p:nvSpPr>
        <p:spPr>
          <a:xfrm>
            <a:off x="1042152" y="5288348"/>
            <a:ext cx="1862388"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39" name="Rectangle 50"/>
          <p:cNvSpPr/>
          <p:nvPr/>
        </p:nvSpPr>
        <p:spPr>
          <a:xfrm>
            <a:off x="1042151" y="5525906"/>
            <a:ext cx="491356"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40" name="TextBox 47"/>
          <p:cNvSpPr txBox="1">
            <a:spLocks noGrp="1"/>
          </p:cNvSpPr>
          <p:nvPr>
            <p:ph type="body" sz="quarter" idx="26"/>
          </p:nvPr>
        </p:nvSpPr>
        <p:spPr>
          <a:xfrm>
            <a:off x="3487518" y="2909522"/>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41" name="Rectangle 48"/>
          <p:cNvSpPr/>
          <p:nvPr/>
        </p:nvSpPr>
        <p:spPr>
          <a:xfrm>
            <a:off x="3378677" y="2703505"/>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42" name="TextBox 57"/>
          <p:cNvSpPr txBox="1">
            <a:spLocks noGrp="1"/>
          </p:cNvSpPr>
          <p:nvPr>
            <p:ph type="body" sz="quarter" idx="27"/>
          </p:nvPr>
        </p:nvSpPr>
        <p:spPr>
          <a:xfrm>
            <a:off x="3487518" y="3770136"/>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43" name="Rectangle 58"/>
          <p:cNvSpPr/>
          <p:nvPr/>
        </p:nvSpPr>
        <p:spPr>
          <a:xfrm>
            <a:off x="3378677" y="3564118"/>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44" name="TextBox 59"/>
          <p:cNvSpPr txBox="1">
            <a:spLocks noGrp="1"/>
          </p:cNvSpPr>
          <p:nvPr>
            <p:ph type="body" sz="quarter" idx="28"/>
          </p:nvPr>
        </p:nvSpPr>
        <p:spPr>
          <a:xfrm>
            <a:off x="3487518" y="4609231"/>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45" name="Rectangle 60"/>
          <p:cNvSpPr/>
          <p:nvPr/>
        </p:nvSpPr>
        <p:spPr>
          <a:xfrm>
            <a:off x="3378677" y="4403214"/>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46" name="TextBox 61"/>
          <p:cNvSpPr txBox="1">
            <a:spLocks noGrp="1"/>
          </p:cNvSpPr>
          <p:nvPr>
            <p:ph type="body" sz="quarter" idx="29"/>
          </p:nvPr>
        </p:nvSpPr>
        <p:spPr>
          <a:xfrm>
            <a:off x="3487518" y="5448327"/>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47" name="Rectangle 62"/>
          <p:cNvSpPr/>
          <p:nvPr/>
        </p:nvSpPr>
        <p:spPr>
          <a:xfrm>
            <a:off x="3378677" y="5242309"/>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48" name="TextBox 63"/>
          <p:cNvSpPr txBox="1">
            <a:spLocks noGrp="1"/>
          </p:cNvSpPr>
          <p:nvPr>
            <p:ph type="body" sz="quarter" idx="30"/>
          </p:nvPr>
        </p:nvSpPr>
        <p:spPr>
          <a:xfrm>
            <a:off x="8425278" y="2909522"/>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49" name="Rectangle 64"/>
          <p:cNvSpPr/>
          <p:nvPr/>
        </p:nvSpPr>
        <p:spPr>
          <a:xfrm>
            <a:off x="8316438" y="2703505"/>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50" name="TextBox 65"/>
          <p:cNvSpPr txBox="1">
            <a:spLocks noGrp="1"/>
          </p:cNvSpPr>
          <p:nvPr>
            <p:ph type="body" sz="quarter" idx="31"/>
          </p:nvPr>
        </p:nvSpPr>
        <p:spPr>
          <a:xfrm>
            <a:off x="8425278" y="3770136"/>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51" name="Rectangle 66"/>
          <p:cNvSpPr/>
          <p:nvPr/>
        </p:nvSpPr>
        <p:spPr>
          <a:xfrm>
            <a:off x="8316438" y="3564118"/>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52" name="TextBox 67"/>
          <p:cNvSpPr txBox="1">
            <a:spLocks noGrp="1"/>
          </p:cNvSpPr>
          <p:nvPr>
            <p:ph type="body" sz="quarter" idx="32"/>
          </p:nvPr>
        </p:nvSpPr>
        <p:spPr>
          <a:xfrm>
            <a:off x="8425278" y="4609231"/>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53" name="Rectangle 68"/>
          <p:cNvSpPr/>
          <p:nvPr/>
        </p:nvSpPr>
        <p:spPr>
          <a:xfrm>
            <a:off x="8316438" y="4403214"/>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54" name="TextBox 69"/>
          <p:cNvSpPr txBox="1">
            <a:spLocks noGrp="1"/>
          </p:cNvSpPr>
          <p:nvPr>
            <p:ph type="body" sz="quarter" idx="33"/>
          </p:nvPr>
        </p:nvSpPr>
        <p:spPr>
          <a:xfrm>
            <a:off x="8425278" y="5448327"/>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55" name="Rectangle 70"/>
          <p:cNvSpPr/>
          <p:nvPr/>
        </p:nvSpPr>
        <p:spPr>
          <a:xfrm>
            <a:off x="8316438" y="5242309"/>
            <a:ext cx="1977657" cy="615574"/>
          </a:xfrm>
          <a:prstGeom prst="rect">
            <a:avLst/>
          </a:prstGeom>
          <a:ln w="19050">
            <a:solidFill>
              <a:srgbClr val="37C285"/>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56" name="TextBox 41"/>
          <p:cNvSpPr txBox="1">
            <a:spLocks noGrp="1"/>
          </p:cNvSpPr>
          <p:nvPr>
            <p:ph type="body" sz="quarter" idx="34"/>
          </p:nvPr>
        </p:nvSpPr>
        <p:spPr>
          <a:xfrm>
            <a:off x="5969348" y="2751248"/>
            <a:ext cx="1786713"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57" name="Rectangle 42"/>
          <p:cNvSpPr/>
          <p:nvPr/>
        </p:nvSpPr>
        <p:spPr>
          <a:xfrm>
            <a:off x="5969348" y="2991136"/>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58" name="TextBox 39"/>
          <p:cNvSpPr txBox="1">
            <a:spLocks noGrp="1"/>
          </p:cNvSpPr>
          <p:nvPr>
            <p:ph type="body" sz="quarter" idx="35"/>
          </p:nvPr>
        </p:nvSpPr>
        <p:spPr>
          <a:xfrm>
            <a:off x="5969351" y="3504386"/>
            <a:ext cx="1391618"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59" name="Rectangle 40"/>
          <p:cNvSpPr/>
          <p:nvPr/>
        </p:nvSpPr>
        <p:spPr>
          <a:xfrm>
            <a:off x="5969351" y="3959885"/>
            <a:ext cx="437497"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60" name="TextBox 37"/>
          <p:cNvSpPr txBox="1">
            <a:spLocks noGrp="1"/>
          </p:cNvSpPr>
          <p:nvPr>
            <p:ph type="body" sz="quarter" idx="36"/>
          </p:nvPr>
        </p:nvSpPr>
        <p:spPr>
          <a:xfrm>
            <a:off x="5969348" y="4477160"/>
            <a:ext cx="1786713"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61" name="Rectangle 38"/>
          <p:cNvSpPr/>
          <p:nvPr/>
        </p:nvSpPr>
        <p:spPr>
          <a:xfrm>
            <a:off x="5969348" y="4726039"/>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62" name="TextBox 35"/>
          <p:cNvSpPr txBox="1">
            <a:spLocks noGrp="1"/>
          </p:cNvSpPr>
          <p:nvPr>
            <p:ph type="body" sz="quarter" idx="37"/>
          </p:nvPr>
        </p:nvSpPr>
        <p:spPr>
          <a:xfrm>
            <a:off x="5969349" y="5290372"/>
            <a:ext cx="1862389"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63" name="Rectangle 36"/>
          <p:cNvSpPr/>
          <p:nvPr/>
        </p:nvSpPr>
        <p:spPr>
          <a:xfrm>
            <a:off x="5969348" y="5527928"/>
            <a:ext cx="491356"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64" name="TextBox 21"/>
          <p:cNvSpPr txBox="1">
            <a:spLocks noGrp="1"/>
          </p:cNvSpPr>
          <p:nvPr>
            <p:ph type="body" sz="quarter" idx="38"/>
          </p:nvPr>
        </p:nvSpPr>
        <p:spPr>
          <a:xfrm>
            <a:off x="5997702" y="2191238"/>
            <a:ext cx="1834036" cy="241302"/>
          </a:xfrm>
          <a:prstGeom prst="rect">
            <a:avLst/>
          </a:prstGeom>
        </p:spPr>
        <p:txBody>
          <a:bodyPr lIns="0" tIns="0" rIns="0" bIns="0">
            <a:normAutofit/>
          </a:bodyPr>
          <a:lstStyle/>
          <a:p>
            <a: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1265" name="TextBox 22"/>
          <p:cNvSpPr txBox="1">
            <a:spLocks noGrp="1"/>
          </p:cNvSpPr>
          <p:nvPr>
            <p:ph type="body" sz="quarter" idx="39"/>
          </p:nvPr>
        </p:nvSpPr>
        <p:spPr>
          <a:xfrm>
            <a:off x="8305875" y="2191238"/>
            <a:ext cx="1977657" cy="241302"/>
          </a:xfrm>
          <a:prstGeom prst="rect">
            <a:avLst/>
          </a:prstGeom>
        </p:spPr>
        <p:txBody>
          <a:bodyPr lIns="0" tIns="0" rIns="0" bIns="0">
            <a:normAutofit/>
          </a:bodyPr>
          <a:lstStyle/>
          <a:p>
            <a: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1266" name="Text Placeholder 2"/>
          <p:cNvSpPr>
            <a:spLocks noGrp="1"/>
          </p:cNvSpPr>
          <p:nvPr>
            <p:ph type="body" sz="quarter" idx="40"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Financials slide.</a:t>
            </a:r>
          </a:p>
        </p:txBody>
      </p:sp>
      <p:sp>
        <p:nvSpPr>
          <p:cNvPr id="1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lide - Remote">
    <p:bg>
      <p:bgPr>
        <a:solidFill>
          <a:srgbClr val="00746D"/>
        </a:solidFill>
        <a:effectLst/>
      </p:bgPr>
    </p:bg>
    <p:spTree>
      <p:nvGrpSpPr>
        <p:cNvPr id="1" name=""/>
        <p:cNvGrpSpPr/>
        <p:nvPr/>
      </p:nvGrpSpPr>
      <p:grpSpPr>
        <a:xfrm>
          <a:off x="0" y="0"/>
          <a:ext cx="0" cy="0"/>
          <a:chOff x="0" y="0"/>
          <a:chExt cx="0" cy="0"/>
        </a:xfrm>
      </p:grpSpPr>
      <p:pic>
        <p:nvPicPr>
          <p:cNvPr id="106" name="Graphic 8" descr="Graphic 8"/>
          <p:cNvPicPr>
            <a:picLocks noChangeAspect="1"/>
          </p:cNvPicPr>
          <p:nvPr/>
        </p:nvPicPr>
        <p:blipFill>
          <a:blip r:embed="rId2"/>
          <a:stretch>
            <a:fillRect/>
          </a:stretch>
        </p:blipFill>
        <p:spPr>
          <a:xfrm>
            <a:off x="1039238" y="3825416"/>
            <a:ext cx="1584962" cy="411482"/>
          </a:xfrm>
          <a:prstGeom prst="rect">
            <a:avLst/>
          </a:prstGeom>
          <a:ln w="12700">
            <a:miter lim="400000"/>
          </a:ln>
        </p:spPr>
      </p:pic>
      <p:pic>
        <p:nvPicPr>
          <p:cNvPr id="107" name="Remote_Janison_logo_green.pdf" descr="Remote_Janison_logo_green.pdf"/>
          <p:cNvPicPr>
            <a:picLocks noChangeAspect="1"/>
          </p:cNvPicPr>
          <p:nvPr/>
        </p:nvPicPr>
        <p:blipFill>
          <a:blip r:embed="rId3"/>
          <a:srcRect l="2762" t="16698" r="75974" b="16698"/>
          <a:stretch>
            <a:fillRect/>
          </a:stretch>
        </p:blipFill>
        <p:spPr>
          <a:xfrm>
            <a:off x="10079014" y="250165"/>
            <a:ext cx="1691764" cy="1438401"/>
          </a:xfrm>
          <a:prstGeom prst="rect">
            <a:avLst/>
          </a:prstGeom>
          <a:ln w="12700">
            <a:miter lim="400000"/>
          </a:ln>
        </p:spPr>
      </p:pic>
      <p:pic>
        <p:nvPicPr>
          <p:cNvPr id="108"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109"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0"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Financial Slides - 07">
    <p:spTree>
      <p:nvGrpSpPr>
        <p:cNvPr id="1" name=""/>
        <p:cNvGrpSpPr/>
        <p:nvPr/>
      </p:nvGrpSpPr>
      <p:grpSpPr>
        <a:xfrm>
          <a:off x="0" y="0"/>
          <a:ext cx="0" cy="0"/>
          <a:chOff x="0" y="0"/>
          <a:chExt cx="0" cy="0"/>
        </a:xfrm>
      </p:grpSpPr>
      <p:sp>
        <p:nvSpPr>
          <p:cNvPr id="1274"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275" name="Rectangle 3"/>
          <p:cNvSpPr/>
          <p:nvPr/>
        </p:nvSpPr>
        <p:spPr>
          <a:xfrm>
            <a:off x="836616" y="2053557"/>
            <a:ext cx="9683589" cy="4361099"/>
          </a:xfrm>
          <a:prstGeom prst="rect">
            <a:avLst/>
          </a:prstGeom>
          <a:solidFill>
            <a:srgbClr val="E6E6E6"/>
          </a:solidFill>
          <a:ln w="12700">
            <a:miter lim="400000"/>
          </a:ln>
        </p:spPr>
        <p:txBody>
          <a:bodyPr lIns="45718" tIns="45718" rIns="45718" bIns="45718" anchor="ctr"/>
          <a:lstStyle/>
          <a:p>
            <a:pPr algn="ctr">
              <a:defRPr>
                <a:solidFill>
                  <a:srgbClr val="FFFFFF"/>
                </a:solidFill>
              </a:defRPr>
            </a:pPr>
            <a:endParaRPr/>
          </a:p>
        </p:txBody>
      </p:sp>
      <p:sp>
        <p:nvSpPr>
          <p:cNvPr id="1276" name="Rectangle 4"/>
          <p:cNvSpPr/>
          <p:nvPr/>
        </p:nvSpPr>
        <p:spPr>
          <a:xfrm>
            <a:off x="836616" y="2053557"/>
            <a:ext cx="9683589" cy="531244"/>
          </a:xfrm>
          <a:prstGeom prst="rect">
            <a:avLst/>
          </a:prstGeom>
          <a:solidFill>
            <a:srgbClr val="006D68"/>
          </a:solidFill>
          <a:ln w="12700">
            <a:miter lim="400000"/>
          </a:ln>
        </p:spPr>
        <p:txBody>
          <a:bodyPr lIns="45718" tIns="45718" rIns="45718" bIns="45718" anchor="ctr"/>
          <a:lstStyle/>
          <a:p>
            <a:pPr algn="ctr">
              <a:defRPr>
                <a:solidFill>
                  <a:srgbClr val="FFFFFF"/>
                </a:solidFill>
              </a:defRPr>
            </a:pPr>
            <a:endParaRPr/>
          </a:p>
        </p:txBody>
      </p:sp>
      <p:sp>
        <p:nvSpPr>
          <p:cNvPr id="1277" name="Body Level One…"/>
          <p:cNvSpPr txBox="1">
            <a:spLocks noGrp="1"/>
          </p:cNvSpPr>
          <p:nvPr>
            <p:ph type="body" sz="quarter" idx="1"/>
          </p:nvPr>
        </p:nvSpPr>
        <p:spPr>
          <a:xfrm>
            <a:off x="1070505" y="2191238"/>
            <a:ext cx="1834035" cy="241302"/>
          </a:xfrm>
          <a:prstGeom prst="rect">
            <a:avLst/>
          </a:prstGeom>
        </p:spPr>
        <p:txBody>
          <a:bodyPr lIns="0" tIns="0" rIns="0" bIns="0">
            <a:normAutofit/>
          </a:bodyPr>
          <a:lstStyle>
            <a:lvl1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lvl1pPr>
            <a:lvl2pPr marL="768350" indent="-311150">
              <a:lnSpc>
                <a:spcPct val="130000"/>
              </a:lnSpc>
              <a:spcBef>
                <a:spcPts val="0"/>
              </a:spcBef>
              <a:buFontTx/>
              <a:defRPr sz="1400">
                <a:solidFill>
                  <a:srgbClr val="FFFFFF"/>
                </a:solidFill>
                <a:latin typeface="Open Sans SemiBold"/>
                <a:ea typeface="Open Sans SemiBold"/>
                <a:cs typeface="Open Sans SemiBold"/>
                <a:sym typeface="Open Sans SemiBold"/>
              </a:defRPr>
            </a:lvl2pPr>
            <a:lvl3pPr marL="1287778" indent="-373378">
              <a:lnSpc>
                <a:spcPct val="130000"/>
              </a:lnSpc>
              <a:spcBef>
                <a:spcPts val="0"/>
              </a:spcBef>
              <a:buFontTx/>
              <a:defRPr sz="1400">
                <a:solidFill>
                  <a:srgbClr val="FFFFFF"/>
                </a:solidFill>
                <a:latin typeface="Open Sans SemiBold"/>
                <a:ea typeface="Open Sans SemiBold"/>
                <a:cs typeface="Open Sans SemiBold"/>
                <a:sym typeface="Open Sans SemiBold"/>
              </a:defRPr>
            </a:lvl3pPr>
            <a:lvl4pPr marL="1786466" indent="-414866">
              <a:lnSpc>
                <a:spcPct val="130000"/>
              </a:lnSpc>
              <a:spcBef>
                <a:spcPts val="0"/>
              </a:spcBef>
              <a:buFontTx/>
              <a:defRPr sz="1400">
                <a:solidFill>
                  <a:srgbClr val="FFFFFF"/>
                </a:solidFill>
                <a:latin typeface="Open Sans SemiBold"/>
                <a:ea typeface="Open Sans SemiBold"/>
                <a:cs typeface="Open Sans SemiBold"/>
                <a:sym typeface="Open Sans SemiBold"/>
              </a:defRPr>
            </a:lvl4pPr>
            <a:lvl5pPr marL="2243666" indent="-414866">
              <a:lnSpc>
                <a:spcPct val="130000"/>
              </a:lnSpc>
              <a:spcBef>
                <a:spcPts val="0"/>
              </a:spcBef>
              <a:buFontTx/>
              <a:defRPr sz="1400">
                <a:solidFill>
                  <a:srgbClr val="FFFFFF"/>
                </a:solidFill>
                <a:latin typeface="Open Sans SemiBold"/>
                <a:ea typeface="Open Sans SemiBold"/>
                <a:cs typeface="Open Sans SemiBold"/>
                <a:sym typeface="Open Sans SemiBold"/>
              </a:defRPr>
            </a:lvl5pPr>
          </a:lstStyle>
          <a:p>
            <a:r>
              <a:t>Body Level One</a:t>
            </a:r>
          </a:p>
          <a:p>
            <a:pPr lvl="1"/>
            <a:r>
              <a:t>Body Level Two</a:t>
            </a:r>
          </a:p>
          <a:p>
            <a:pPr lvl="2"/>
            <a:r>
              <a:t>Body Level Three</a:t>
            </a:r>
          </a:p>
          <a:p>
            <a:pPr lvl="3"/>
            <a:r>
              <a:t>Body Level Four</a:t>
            </a:r>
          </a:p>
          <a:p>
            <a:pPr lvl="4"/>
            <a:r>
              <a:t>Body Level Five</a:t>
            </a:r>
          </a:p>
        </p:txBody>
      </p:sp>
      <p:sp>
        <p:nvSpPr>
          <p:cNvPr id="1278" name="TextBox 6"/>
          <p:cNvSpPr txBox="1">
            <a:spLocks noGrp="1"/>
          </p:cNvSpPr>
          <p:nvPr>
            <p:ph type="body" sz="quarter" idx="21"/>
          </p:nvPr>
        </p:nvSpPr>
        <p:spPr>
          <a:xfrm>
            <a:off x="3378677" y="2191238"/>
            <a:ext cx="1771788" cy="241302"/>
          </a:xfrm>
          <a:prstGeom prst="rect">
            <a:avLst/>
          </a:prstGeom>
        </p:spPr>
        <p:txBody>
          <a:bodyPr lIns="0" tIns="0" rIns="0" bIns="0">
            <a:normAutofit/>
          </a:bodyPr>
          <a:lstStyle/>
          <a:p>
            <a: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1279" name="TextBox 55"/>
          <p:cNvSpPr txBox="1">
            <a:spLocks noGrp="1"/>
          </p:cNvSpPr>
          <p:nvPr>
            <p:ph type="body" sz="quarter" idx="22"/>
          </p:nvPr>
        </p:nvSpPr>
        <p:spPr>
          <a:xfrm>
            <a:off x="1042151" y="2749225"/>
            <a:ext cx="1786712"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80" name="Rectangle 56"/>
          <p:cNvSpPr/>
          <p:nvPr/>
        </p:nvSpPr>
        <p:spPr>
          <a:xfrm>
            <a:off x="1042151" y="2989111"/>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81" name="TextBox 53"/>
          <p:cNvSpPr txBox="1">
            <a:spLocks noGrp="1"/>
          </p:cNvSpPr>
          <p:nvPr>
            <p:ph type="body" sz="quarter" idx="23"/>
          </p:nvPr>
        </p:nvSpPr>
        <p:spPr>
          <a:xfrm>
            <a:off x="1042151" y="3595127"/>
            <a:ext cx="1391618"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82" name="Rectangle 54"/>
          <p:cNvSpPr/>
          <p:nvPr/>
        </p:nvSpPr>
        <p:spPr>
          <a:xfrm>
            <a:off x="1042151" y="4037374"/>
            <a:ext cx="437498"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83" name="TextBox 51"/>
          <p:cNvSpPr txBox="1">
            <a:spLocks noGrp="1"/>
          </p:cNvSpPr>
          <p:nvPr>
            <p:ph type="body" sz="quarter" idx="24"/>
          </p:nvPr>
        </p:nvSpPr>
        <p:spPr>
          <a:xfrm>
            <a:off x="1042151" y="4342619"/>
            <a:ext cx="1786712"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84" name="Rectangle 52"/>
          <p:cNvSpPr/>
          <p:nvPr/>
        </p:nvSpPr>
        <p:spPr>
          <a:xfrm>
            <a:off x="1042151" y="4591496"/>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85" name="TextBox 49"/>
          <p:cNvSpPr txBox="1">
            <a:spLocks noGrp="1"/>
          </p:cNvSpPr>
          <p:nvPr>
            <p:ph type="body" sz="quarter" idx="25"/>
          </p:nvPr>
        </p:nvSpPr>
        <p:spPr>
          <a:xfrm>
            <a:off x="1042152" y="5288348"/>
            <a:ext cx="1862388"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286" name="Rectangle 50"/>
          <p:cNvSpPr/>
          <p:nvPr/>
        </p:nvSpPr>
        <p:spPr>
          <a:xfrm>
            <a:off x="1042151" y="5525906"/>
            <a:ext cx="491356"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287" name="TextBox 47"/>
          <p:cNvSpPr txBox="1">
            <a:spLocks noGrp="1"/>
          </p:cNvSpPr>
          <p:nvPr>
            <p:ph type="body" sz="quarter" idx="26"/>
          </p:nvPr>
        </p:nvSpPr>
        <p:spPr>
          <a:xfrm>
            <a:off x="3487518" y="2909522"/>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88" name="Rectangle 48"/>
          <p:cNvSpPr/>
          <p:nvPr/>
        </p:nvSpPr>
        <p:spPr>
          <a:xfrm>
            <a:off x="3378677" y="2703505"/>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89" name="TextBox 57"/>
          <p:cNvSpPr txBox="1">
            <a:spLocks noGrp="1"/>
          </p:cNvSpPr>
          <p:nvPr>
            <p:ph type="body" sz="quarter" idx="27"/>
          </p:nvPr>
        </p:nvSpPr>
        <p:spPr>
          <a:xfrm>
            <a:off x="3487518" y="3770136"/>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90" name="Rectangle 58"/>
          <p:cNvSpPr/>
          <p:nvPr/>
        </p:nvSpPr>
        <p:spPr>
          <a:xfrm>
            <a:off x="3378677" y="3564118"/>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91" name="TextBox 59"/>
          <p:cNvSpPr txBox="1">
            <a:spLocks noGrp="1"/>
          </p:cNvSpPr>
          <p:nvPr>
            <p:ph type="body" sz="quarter" idx="28"/>
          </p:nvPr>
        </p:nvSpPr>
        <p:spPr>
          <a:xfrm>
            <a:off x="3487518" y="4609231"/>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92" name="Rectangle 60"/>
          <p:cNvSpPr/>
          <p:nvPr/>
        </p:nvSpPr>
        <p:spPr>
          <a:xfrm>
            <a:off x="3378677" y="4403214"/>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93" name="TextBox 61"/>
          <p:cNvSpPr txBox="1">
            <a:spLocks noGrp="1"/>
          </p:cNvSpPr>
          <p:nvPr>
            <p:ph type="body" sz="quarter" idx="29"/>
          </p:nvPr>
        </p:nvSpPr>
        <p:spPr>
          <a:xfrm>
            <a:off x="3487518" y="5448327"/>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94" name="Rectangle 62"/>
          <p:cNvSpPr/>
          <p:nvPr/>
        </p:nvSpPr>
        <p:spPr>
          <a:xfrm>
            <a:off x="3378677" y="5242309"/>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95" name="TextBox 63"/>
          <p:cNvSpPr txBox="1">
            <a:spLocks noGrp="1"/>
          </p:cNvSpPr>
          <p:nvPr>
            <p:ph type="body" sz="quarter" idx="30"/>
          </p:nvPr>
        </p:nvSpPr>
        <p:spPr>
          <a:xfrm>
            <a:off x="8425278" y="2909522"/>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96" name="Rectangle 64"/>
          <p:cNvSpPr/>
          <p:nvPr/>
        </p:nvSpPr>
        <p:spPr>
          <a:xfrm>
            <a:off x="8316438" y="2703505"/>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97" name="TextBox 65"/>
          <p:cNvSpPr txBox="1">
            <a:spLocks noGrp="1"/>
          </p:cNvSpPr>
          <p:nvPr>
            <p:ph type="body" sz="quarter" idx="31"/>
          </p:nvPr>
        </p:nvSpPr>
        <p:spPr>
          <a:xfrm>
            <a:off x="8425278" y="3770136"/>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298" name="Rectangle 66"/>
          <p:cNvSpPr/>
          <p:nvPr/>
        </p:nvSpPr>
        <p:spPr>
          <a:xfrm>
            <a:off x="8316438" y="3564118"/>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299" name="TextBox 67"/>
          <p:cNvSpPr txBox="1">
            <a:spLocks noGrp="1"/>
          </p:cNvSpPr>
          <p:nvPr>
            <p:ph type="body" sz="quarter" idx="32"/>
          </p:nvPr>
        </p:nvSpPr>
        <p:spPr>
          <a:xfrm>
            <a:off x="8425278" y="4609231"/>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300" name="Rectangle 68"/>
          <p:cNvSpPr/>
          <p:nvPr/>
        </p:nvSpPr>
        <p:spPr>
          <a:xfrm>
            <a:off x="8316438" y="4403214"/>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301" name="TextBox 69"/>
          <p:cNvSpPr txBox="1">
            <a:spLocks noGrp="1"/>
          </p:cNvSpPr>
          <p:nvPr>
            <p:ph type="body" sz="quarter" idx="33"/>
          </p:nvPr>
        </p:nvSpPr>
        <p:spPr>
          <a:xfrm>
            <a:off x="8425278" y="5448327"/>
            <a:ext cx="1740998" cy="279402"/>
          </a:xfrm>
          <a:prstGeom prst="rect">
            <a:avLst/>
          </a:prstGeom>
        </p:spPr>
        <p:txBody>
          <a:bodyPr lIns="0" tIns="0" rIns="0" bIns="0">
            <a:normAutofit/>
          </a:bodyPr>
          <a:lstStyle/>
          <a:p>
            <a:pPr marL="0" indent="0" algn="r">
              <a:lnSpc>
                <a:spcPct val="100000"/>
              </a:lnSpc>
              <a:spcBef>
                <a:spcPts val="0"/>
              </a:spcBef>
              <a:buSzTx/>
              <a:buFontTx/>
              <a:buNone/>
              <a:defRPr sz="1600">
                <a:latin typeface="Open Sans SemiBold"/>
                <a:ea typeface="Open Sans SemiBold"/>
                <a:cs typeface="Open Sans SemiBold"/>
                <a:sym typeface="Open Sans SemiBold"/>
              </a:defRPr>
            </a:pPr>
            <a:endParaRPr/>
          </a:p>
        </p:txBody>
      </p:sp>
      <p:sp>
        <p:nvSpPr>
          <p:cNvPr id="1302" name="Rectangle 70"/>
          <p:cNvSpPr/>
          <p:nvPr/>
        </p:nvSpPr>
        <p:spPr>
          <a:xfrm>
            <a:off x="8316438" y="5242309"/>
            <a:ext cx="1977657" cy="615574"/>
          </a:xfrm>
          <a:prstGeom prst="rect">
            <a:avLst/>
          </a:prstGeom>
          <a:ln w="19050">
            <a:solidFill>
              <a:srgbClr val="ED1651"/>
            </a:solidFill>
            <a:prstDash val="sysDot"/>
            <a:miter/>
          </a:ln>
        </p:spPr>
        <p:txBody>
          <a:bodyPr lIns="45718" tIns="45718" rIns="45718" bIns="45718" anchor="ctr"/>
          <a:lstStyle/>
          <a:p>
            <a:pPr algn="ctr">
              <a:defRPr sz="2400" b="1">
                <a:solidFill>
                  <a:srgbClr val="FFFFFF"/>
                </a:solidFill>
                <a:latin typeface="Open Sans Semibold"/>
                <a:ea typeface="Open Sans Semibold"/>
                <a:cs typeface="Open Sans Semibold"/>
                <a:sym typeface="Open Sans Semibold"/>
              </a:defRPr>
            </a:pPr>
            <a:endParaRPr/>
          </a:p>
        </p:txBody>
      </p:sp>
      <p:sp>
        <p:nvSpPr>
          <p:cNvPr id="1303" name="TextBox 41"/>
          <p:cNvSpPr txBox="1">
            <a:spLocks noGrp="1"/>
          </p:cNvSpPr>
          <p:nvPr>
            <p:ph type="body" sz="quarter" idx="34"/>
          </p:nvPr>
        </p:nvSpPr>
        <p:spPr>
          <a:xfrm>
            <a:off x="5969348" y="2751248"/>
            <a:ext cx="1786713"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304" name="Rectangle 42"/>
          <p:cNvSpPr/>
          <p:nvPr/>
        </p:nvSpPr>
        <p:spPr>
          <a:xfrm>
            <a:off x="5969348" y="2991136"/>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305" name="TextBox 39"/>
          <p:cNvSpPr txBox="1">
            <a:spLocks noGrp="1"/>
          </p:cNvSpPr>
          <p:nvPr>
            <p:ph type="body" sz="quarter" idx="35"/>
          </p:nvPr>
        </p:nvSpPr>
        <p:spPr>
          <a:xfrm>
            <a:off x="5969351" y="3504386"/>
            <a:ext cx="1391618"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306" name="Rectangle 40"/>
          <p:cNvSpPr/>
          <p:nvPr/>
        </p:nvSpPr>
        <p:spPr>
          <a:xfrm>
            <a:off x="5969351" y="3959885"/>
            <a:ext cx="437497"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307" name="TextBox 37"/>
          <p:cNvSpPr txBox="1">
            <a:spLocks noGrp="1"/>
          </p:cNvSpPr>
          <p:nvPr>
            <p:ph type="body" sz="quarter" idx="36"/>
          </p:nvPr>
        </p:nvSpPr>
        <p:spPr>
          <a:xfrm>
            <a:off x="5969348" y="4477160"/>
            <a:ext cx="1786713"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308" name="Rectangle 38"/>
          <p:cNvSpPr/>
          <p:nvPr/>
        </p:nvSpPr>
        <p:spPr>
          <a:xfrm>
            <a:off x="5969348" y="4726039"/>
            <a:ext cx="439482"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309" name="TextBox 35"/>
          <p:cNvSpPr txBox="1">
            <a:spLocks noGrp="1"/>
          </p:cNvSpPr>
          <p:nvPr>
            <p:ph type="body" sz="quarter" idx="37"/>
          </p:nvPr>
        </p:nvSpPr>
        <p:spPr>
          <a:xfrm>
            <a:off x="5969349" y="5290372"/>
            <a:ext cx="1862389" cy="215902"/>
          </a:xfrm>
          <a:prstGeom prst="rect">
            <a:avLst/>
          </a:prstGeom>
        </p:spPr>
        <p:txBody>
          <a:bodyPr lIns="0" tIns="0" rIns="0" bIns="0">
            <a:normAutofit/>
          </a:bodyPr>
          <a:lstStyle/>
          <a:p>
            <a:pPr marL="0" indent="0">
              <a:lnSpc>
                <a:spcPct val="100000"/>
              </a:lnSpc>
              <a:spcBef>
                <a:spcPts val="0"/>
              </a:spcBef>
              <a:buSzTx/>
              <a:buFontTx/>
              <a:buNone/>
              <a:defRPr b="1">
                <a:latin typeface="Open Sans Semibold"/>
                <a:ea typeface="Open Sans Semibold"/>
                <a:cs typeface="Open Sans Semibold"/>
                <a:sym typeface="Open Sans Semibold"/>
              </a:defRPr>
            </a:pPr>
            <a:endParaRPr/>
          </a:p>
        </p:txBody>
      </p:sp>
      <p:sp>
        <p:nvSpPr>
          <p:cNvPr id="1310" name="Rectangle 36"/>
          <p:cNvSpPr/>
          <p:nvPr/>
        </p:nvSpPr>
        <p:spPr>
          <a:xfrm>
            <a:off x="5969348" y="5527928"/>
            <a:ext cx="491356" cy="63875"/>
          </a:xfrm>
          <a:prstGeom prst="rect">
            <a:avLst/>
          </a:prstGeom>
          <a:solidFill>
            <a:srgbClr val="006D68"/>
          </a:solidFill>
          <a:ln w="12700">
            <a:miter lim="400000"/>
          </a:ln>
        </p:spPr>
        <p:txBody>
          <a:bodyPr lIns="45718" tIns="45718" rIns="45718" bIns="45718" anchor="ctr"/>
          <a:lstStyle/>
          <a:p>
            <a:pPr algn="ctr">
              <a:defRPr b="1">
                <a:solidFill>
                  <a:srgbClr val="FFFFFF"/>
                </a:solidFill>
                <a:latin typeface="Open Sans Semibold"/>
                <a:ea typeface="Open Sans Semibold"/>
                <a:cs typeface="Open Sans Semibold"/>
                <a:sym typeface="Open Sans Semibold"/>
              </a:defRPr>
            </a:pPr>
            <a:endParaRPr/>
          </a:p>
        </p:txBody>
      </p:sp>
      <p:sp>
        <p:nvSpPr>
          <p:cNvPr id="1311" name="TextBox 21"/>
          <p:cNvSpPr txBox="1">
            <a:spLocks noGrp="1"/>
          </p:cNvSpPr>
          <p:nvPr>
            <p:ph type="body" sz="quarter" idx="38"/>
          </p:nvPr>
        </p:nvSpPr>
        <p:spPr>
          <a:xfrm>
            <a:off x="5997702" y="2191238"/>
            <a:ext cx="1834036" cy="241302"/>
          </a:xfrm>
          <a:prstGeom prst="rect">
            <a:avLst/>
          </a:prstGeom>
        </p:spPr>
        <p:txBody>
          <a:bodyPr lIns="0" tIns="0" rIns="0" bIns="0">
            <a:normAutofit/>
          </a:bodyPr>
          <a:lstStyle/>
          <a:p>
            <a: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sp>
        <p:nvSpPr>
          <p:cNvPr id="1312" name="TextBox 22"/>
          <p:cNvSpPr txBox="1">
            <a:spLocks noGrp="1"/>
          </p:cNvSpPr>
          <p:nvPr>
            <p:ph type="body" sz="quarter" idx="39"/>
          </p:nvPr>
        </p:nvSpPr>
        <p:spPr>
          <a:xfrm>
            <a:off x="8305875" y="2191238"/>
            <a:ext cx="1977657" cy="241302"/>
          </a:xfrm>
          <a:prstGeom prst="rect">
            <a:avLst/>
          </a:prstGeom>
        </p:spPr>
        <p:txBody>
          <a:bodyPr lIns="0" tIns="0" rIns="0" bIns="0">
            <a:normAutofit/>
          </a:bodyPr>
          <a:lstStyle/>
          <a:p>
            <a:pPr marL="0" indent="0">
              <a:lnSpc>
                <a:spcPct val="130000"/>
              </a:lnSpc>
              <a:spcBef>
                <a:spcPts val="0"/>
              </a:spcBef>
              <a:buSzTx/>
              <a:buFontTx/>
              <a:buNone/>
              <a:defRPr sz="1400">
                <a:solidFill>
                  <a:srgbClr val="FFFFFF"/>
                </a:solidFill>
                <a:latin typeface="Open Sans SemiBold"/>
                <a:ea typeface="Open Sans SemiBold"/>
                <a:cs typeface="Open Sans SemiBold"/>
                <a:sym typeface="Open Sans SemiBold"/>
              </a:defRPr>
            </a:pPr>
            <a:endParaRPr/>
          </a:p>
        </p:txBody>
      </p:sp>
      <p:pic>
        <p:nvPicPr>
          <p:cNvPr id="1313" name="bg_pattern-green chevron.png" descr="bg_pattern-green chevron.png"/>
          <p:cNvPicPr>
            <a:picLocks noChangeAspect="1"/>
          </p:cNvPicPr>
          <p:nvPr/>
        </p:nvPicPr>
        <p:blipFill>
          <a:blip r:embed="rId2"/>
          <a:srcRect l="18160" r="18160"/>
          <a:stretch>
            <a:fillRect/>
          </a:stretch>
        </p:blipFill>
        <p:spPr>
          <a:xfrm>
            <a:off x="11362727" y="-61725"/>
            <a:ext cx="5347585" cy="7302893"/>
          </a:xfrm>
          <a:prstGeom prst="rect">
            <a:avLst/>
          </a:prstGeom>
          <a:ln w="12700">
            <a:miter lim="400000"/>
          </a:ln>
        </p:spPr>
      </p:pic>
      <p:grpSp>
        <p:nvGrpSpPr>
          <p:cNvPr id="1316" name="Group"/>
          <p:cNvGrpSpPr/>
          <p:nvPr/>
        </p:nvGrpSpPr>
        <p:grpSpPr>
          <a:xfrm>
            <a:off x="10459905" y="540961"/>
            <a:ext cx="1160454" cy="1167849"/>
            <a:chOff x="0" y="0"/>
            <a:chExt cx="1160452" cy="1167848"/>
          </a:xfrm>
        </p:grpSpPr>
        <p:sp>
          <p:nvSpPr>
            <p:cNvPr id="1314" name="Square"/>
            <p:cNvSpPr/>
            <p:nvPr/>
          </p:nvSpPr>
          <p:spPr>
            <a:xfrm>
              <a:off x="420899" y="0"/>
              <a:ext cx="739554" cy="739554"/>
            </a:xfrm>
            <a:prstGeom prst="rect">
              <a:avLst/>
            </a:prstGeom>
            <a:solidFill>
              <a:srgbClr val="ED1651"/>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sp>
          <p:nvSpPr>
            <p:cNvPr id="1315" name="Square"/>
            <p:cNvSpPr/>
            <p:nvPr/>
          </p:nvSpPr>
          <p:spPr>
            <a:xfrm>
              <a:off x="0" y="746947"/>
              <a:ext cx="420902" cy="420902"/>
            </a:xfrm>
            <a:prstGeom prst="rect">
              <a:avLst/>
            </a:prstGeom>
            <a:solidFill>
              <a:srgbClr val="FFAB00"/>
            </a:solidFill>
            <a:ln w="12700" cap="flat">
              <a:noFill/>
              <a:miter lim="400000"/>
            </a:ln>
            <a:effectLst/>
          </p:spPr>
          <p:txBody>
            <a:bodyPr wrap="square" lIns="45718" tIns="45718" rIns="45718" bIns="45718" numCol="1" anchor="ctr">
              <a:noAutofit/>
            </a:bodyPr>
            <a:lstStyle/>
            <a:p>
              <a:pPr>
                <a:defRPr>
                  <a:latin typeface="Calibri"/>
                  <a:ea typeface="Calibri"/>
                  <a:cs typeface="Calibri"/>
                  <a:sym typeface="Calibri"/>
                </a:defRPr>
              </a:pPr>
              <a:endParaRPr/>
            </a:p>
          </p:txBody>
        </p:sp>
      </p:grpSp>
      <p:sp>
        <p:nvSpPr>
          <p:cNvPr id="1317" name="Text Placeholder 2"/>
          <p:cNvSpPr>
            <a:spLocks noGrp="1"/>
          </p:cNvSpPr>
          <p:nvPr>
            <p:ph type="body" sz="quarter" idx="40"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Financials slide.</a:t>
            </a:r>
          </a:p>
        </p:txBody>
      </p:sp>
      <p:sp>
        <p:nvSpPr>
          <p:cNvPr id="13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_Meet the team">
    <p:spTree>
      <p:nvGrpSpPr>
        <p:cNvPr id="1" name=""/>
        <p:cNvGrpSpPr/>
        <p:nvPr/>
      </p:nvGrpSpPr>
      <p:grpSpPr>
        <a:xfrm>
          <a:off x="0" y="0"/>
          <a:ext cx="0" cy="0"/>
          <a:chOff x="0" y="0"/>
          <a:chExt cx="0" cy="0"/>
        </a:xfrm>
      </p:grpSpPr>
      <p:sp>
        <p:nvSpPr>
          <p:cNvPr id="1325" name="Rectangle 279"/>
          <p:cNvSpPr/>
          <p:nvPr/>
        </p:nvSpPr>
        <p:spPr>
          <a:xfrm>
            <a:off x="3904205" y="974784"/>
            <a:ext cx="1958578" cy="2343032"/>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26" name="Picture Placeholder 3"/>
          <p:cNvSpPr>
            <a:spLocks noGrp="1"/>
          </p:cNvSpPr>
          <p:nvPr>
            <p:ph type="pic" sz="quarter" idx="21"/>
          </p:nvPr>
        </p:nvSpPr>
        <p:spPr>
          <a:xfrm>
            <a:off x="3904203" y="974784"/>
            <a:ext cx="2850021" cy="1697815"/>
          </a:xfrm>
          <a:prstGeom prst="rect">
            <a:avLst/>
          </a:prstGeom>
        </p:spPr>
        <p:txBody>
          <a:bodyPr lIns="91439" tIns="45719" rIns="91439" bIns="45719"/>
          <a:lstStyle/>
          <a:p>
            <a:endParaRPr/>
          </a:p>
        </p:txBody>
      </p:sp>
      <p:sp>
        <p:nvSpPr>
          <p:cNvPr id="1327"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328" name="Rectangle 279"/>
          <p:cNvSpPr/>
          <p:nvPr/>
        </p:nvSpPr>
        <p:spPr>
          <a:xfrm>
            <a:off x="5910805" y="974784"/>
            <a:ext cx="1958578" cy="2343032"/>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29" name="Picture Placeholder 3"/>
          <p:cNvSpPr>
            <a:spLocks noGrp="1"/>
          </p:cNvSpPr>
          <p:nvPr>
            <p:ph type="pic" sz="quarter" idx="22"/>
          </p:nvPr>
        </p:nvSpPr>
        <p:spPr>
          <a:xfrm>
            <a:off x="5910805" y="974784"/>
            <a:ext cx="2850021" cy="1697815"/>
          </a:xfrm>
          <a:prstGeom prst="rect">
            <a:avLst/>
          </a:prstGeom>
        </p:spPr>
        <p:txBody>
          <a:bodyPr lIns="91439" tIns="45719" rIns="91439" bIns="45719"/>
          <a:lstStyle/>
          <a:p>
            <a:endParaRPr/>
          </a:p>
        </p:txBody>
      </p:sp>
      <p:sp>
        <p:nvSpPr>
          <p:cNvPr id="1330" name="Rectangle 279"/>
          <p:cNvSpPr/>
          <p:nvPr/>
        </p:nvSpPr>
        <p:spPr>
          <a:xfrm>
            <a:off x="3904205" y="3489383"/>
            <a:ext cx="1958578" cy="2343033"/>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31" name="Picture Placeholder 3"/>
          <p:cNvSpPr>
            <a:spLocks noGrp="1"/>
          </p:cNvSpPr>
          <p:nvPr>
            <p:ph type="pic" sz="quarter" idx="23"/>
          </p:nvPr>
        </p:nvSpPr>
        <p:spPr>
          <a:xfrm>
            <a:off x="3904203" y="3489383"/>
            <a:ext cx="2850021" cy="1697816"/>
          </a:xfrm>
          <a:prstGeom prst="rect">
            <a:avLst/>
          </a:prstGeom>
        </p:spPr>
        <p:txBody>
          <a:bodyPr lIns="91439" tIns="45719" rIns="91439" bIns="45719"/>
          <a:lstStyle/>
          <a:p>
            <a:endParaRPr/>
          </a:p>
        </p:txBody>
      </p:sp>
      <p:sp>
        <p:nvSpPr>
          <p:cNvPr id="1332" name="Rectangle 279"/>
          <p:cNvSpPr/>
          <p:nvPr/>
        </p:nvSpPr>
        <p:spPr>
          <a:xfrm>
            <a:off x="5910805" y="3489383"/>
            <a:ext cx="1958578" cy="2343033"/>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33" name="Picture Placeholder 3"/>
          <p:cNvSpPr>
            <a:spLocks noGrp="1"/>
          </p:cNvSpPr>
          <p:nvPr>
            <p:ph type="pic" sz="quarter" idx="24"/>
          </p:nvPr>
        </p:nvSpPr>
        <p:spPr>
          <a:xfrm>
            <a:off x="5910805" y="3489383"/>
            <a:ext cx="2850021" cy="1697816"/>
          </a:xfrm>
          <a:prstGeom prst="rect">
            <a:avLst/>
          </a:prstGeom>
        </p:spPr>
        <p:txBody>
          <a:bodyPr lIns="91439" tIns="45719" rIns="91439" bIns="45719"/>
          <a:lstStyle/>
          <a:p>
            <a:endParaRPr/>
          </a:p>
        </p:txBody>
      </p:sp>
      <p:sp>
        <p:nvSpPr>
          <p:cNvPr id="1334" name="Body Level One…"/>
          <p:cNvSpPr txBox="1">
            <a:spLocks noGrp="1"/>
          </p:cNvSpPr>
          <p:nvPr>
            <p:ph type="body" sz="quarter" idx="1"/>
          </p:nvPr>
        </p:nvSpPr>
        <p:spPr>
          <a:xfrm>
            <a:off x="835848" y="1572928"/>
            <a:ext cx="2527949" cy="7202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335" name="TextBox 24"/>
          <p:cNvSpPr txBox="1">
            <a:spLocks noGrp="1"/>
          </p:cNvSpPr>
          <p:nvPr>
            <p:ph type="body" sz="quarter" idx="25"/>
          </p:nvPr>
        </p:nvSpPr>
        <p:spPr>
          <a:xfrm>
            <a:off x="3968536" y="2617528"/>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36" name="TextBox 24"/>
          <p:cNvSpPr txBox="1">
            <a:spLocks noGrp="1"/>
          </p:cNvSpPr>
          <p:nvPr>
            <p:ph type="body" sz="quarter" idx="26"/>
          </p:nvPr>
        </p:nvSpPr>
        <p:spPr>
          <a:xfrm>
            <a:off x="5942972" y="2617528"/>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37" name="TextBox 24"/>
          <p:cNvSpPr txBox="1">
            <a:spLocks noGrp="1"/>
          </p:cNvSpPr>
          <p:nvPr>
            <p:ph type="body" sz="quarter" idx="27"/>
          </p:nvPr>
        </p:nvSpPr>
        <p:spPr>
          <a:xfrm>
            <a:off x="3968536" y="5127895"/>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38" name="TextBox 24"/>
          <p:cNvSpPr txBox="1">
            <a:spLocks noGrp="1"/>
          </p:cNvSpPr>
          <p:nvPr>
            <p:ph type="body" sz="quarter" idx="28"/>
          </p:nvPr>
        </p:nvSpPr>
        <p:spPr>
          <a:xfrm>
            <a:off x="5942972" y="5127895"/>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39" name="Text Placeholder 2"/>
          <p:cNvSpPr>
            <a:spLocks noGrp="1"/>
          </p:cNvSpPr>
          <p:nvPr>
            <p:ph type="body" sz="quarter" idx="29"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Meet the team.</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Financial Slides - 08">
    <p:spTree>
      <p:nvGrpSpPr>
        <p:cNvPr id="1" name=""/>
        <p:cNvGrpSpPr/>
        <p:nvPr/>
      </p:nvGrpSpPr>
      <p:grpSpPr>
        <a:xfrm>
          <a:off x="0" y="0"/>
          <a:ext cx="0" cy="0"/>
          <a:chOff x="0" y="0"/>
          <a:chExt cx="0" cy="0"/>
        </a:xfrm>
      </p:grpSpPr>
      <p:sp>
        <p:nvSpPr>
          <p:cNvPr id="1347"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graphicFrame>
        <p:nvGraphicFramePr>
          <p:cNvPr id="1348" name="Table 113"/>
          <p:cNvGraphicFramePr/>
          <p:nvPr/>
        </p:nvGraphicFramePr>
        <p:xfrm>
          <a:off x="827015" y="2128209"/>
          <a:ext cx="10410968" cy="3623831"/>
        </p:xfrm>
        <a:graphic>
          <a:graphicData uri="http://schemas.openxmlformats.org/drawingml/2006/table">
            <a:tbl>
              <a:tblPr firstRow="1" bandRow="1">
                <a:tableStyleId>{4C3C2611-4C71-4FC5-86AE-919BDF0F9419}</a:tableStyleId>
              </a:tblPr>
              <a:tblGrid>
                <a:gridCol w="2602742">
                  <a:extLst>
                    <a:ext uri="{9D8B030D-6E8A-4147-A177-3AD203B41FA5}">
                      <a16:colId xmlns:a16="http://schemas.microsoft.com/office/drawing/2014/main" val="20000"/>
                    </a:ext>
                  </a:extLst>
                </a:gridCol>
                <a:gridCol w="2602742">
                  <a:extLst>
                    <a:ext uri="{9D8B030D-6E8A-4147-A177-3AD203B41FA5}">
                      <a16:colId xmlns:a16="http://schemas.microsoft.com/office/drawing/2014/main" val="20001"/>
                    </a:ext>
                  </a:extLst>
                </a:gridCol>
                <a:gridCol w="2602742">
                  <a:extLst>
                    <a:ext uri="{9D8B030D-6E8A-4147-A177-3AD203B41FA5}">
                      <a16:colId xmlns:a16="http://schemas.microsoft.com/office/drawing/2014/main" val="20002"/>
                    </a:ext>
                  </a:extLst>
                </a:gridCol>
                <a:gridCol w="2602742">
                  <a:extLst>
                    <a:ext uri="{9D8B030D-6E8A-4147-A177-3AD203B41FA5}">
                      <a16:colId xmlns:a16="http://schemas.microsoft.com/office/drawing/2014/main" val="20003"/>
                    </a:ext>
                  </a:extLst>
                </a:gridCol>
              </a:tblGrid>
              <a:tr h="490299">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solidFill>
                      <a:srgbClr val="006D68"/>
                    </a:solidFill>
                  </a:tcPr>
                </a:tc>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solidFill>
                      <a:srgbClr val="006D68"/>
                    </a:solidFill>
                  </a:tcPr>
                </a:tc>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solidFill>
                      <a:srgbClr val="006D68"/>
                    </a:solidFill>
                  </a:tcPr>
                </a:tc>
                <a:tc>
                  <a:txBody>
                    <a:bodyPr/>
                    <a:lstStyle/>
                    <a:p>
                      <a:pPr algn="ctr">
                        <a:defRPr sz="1800" b="0">
                          <a:solidFill>
                            <a:srgbClr val="000000"/>
                          </a:solidFill>
                        </a:defRPr>
                      </a:pPr>
                      <a:r>
                        <a:rPr sz="1400" b="1">
                          <a:solidFill>
                            <a:srgbClr val="FFFFFF"/>
                          </a:solidFill>
                          <a:latin typeface="Open Sans Semibold"/>
                          <a:ea typeface="Open Sans Semibold"/>
                          <a:cs typeface="Open Sans Semibold"/>
                          <a:sym typeface="Open Sans Semibold"/>
                        </a:rPr>
                        <a:t>Table header</a:t>
                      </a:r>
                    </a:p>
                  </a:txBody>
                  <a:tcPr marL="45720" marR="45720" anchor="ctr" horzOverflow="overflow">
                    <a:solidFill>
                      <a:srgbClr val="006D68"/>
                    </a:solidFill>
                  </a:tcPr>
                </a:tc>
                <a:extLst>
                  <a:ext uri="{0D108BD9-81ED-4DB2-BD59-A6C34878D82A}">
                    <a16:rowId xmlns:a16="http://schemas.microsoft.com/office/drawing/2014/main" val="10000"/>
                  </a:ext>
                </a:extLst>
              </a:tr>
              <a:tr h="783383">
                <a:tc>
                  <a:txBody>
                    <a:bodyPr/>
                    <a:lstStyle/>
                    <a:p>
                      <a:pPr algn="ctr">
                        <a:defRPr sz="1800"/>
                      </a:pPr>
                      <a:r>
                        <a:rPr sz="1200">
                          <a:sym typeface="Open Sans Light"/>
                        </a:rPr>
                        <a:t>Column text</a:t>
                      </a:r>
                    </a:p>
                  </a:txBody>
                  <a:tcPr marL="45720" marR="45720" anchor="ctr" horzOverflow="overflow">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tc>
                  <a:txBody>
                    <a:bodyPr/>
                    <a:lstStyle/>
                    <a:p>
                      <a:pPr algn="ctr">
                        <a:defRPr sz="1800"/>
                      </a:pPr>
                      <a:r>
                        <a:rPr sz="1200">
                          <a:sym typeface="Open Sans Light"/>
                        </a:rPr>
                        <a:t>Column text</a:t>
                      </a:r>
                    </a:p>
                  </a:txBody>
                  <a:tcPr marL="45720" marR="45720" anchor="ctr" horzOverflow="overflow">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extLst>
                  <a:ext uri="{0D108BD9-81ED-4DB2-BD59-A6C34878D82A}">
                    <a16:rowId xmlns:a16="http://schemas.microsoft.com/office/drawing/2014/main" val="10001"/>
                  </a:ext>
                </a:extLst>
              </a:tr>
              <a:tr h="783383">
                <a:tc>
                  <a:txBody>
                    <a:bodyPr/>
                    <a:lstStyle/>
                    <a:p>
                      <a:pPr algn="ctr">
                        <a:defRPr sz="1800"/>
                      </a:pPr>
                      <a:r>
                        <a:rPr sz="1200">
                          <a:sym typeface="Open Sans Light"/>
                        </a:rPr>
                        <a:t>Column text</a:t>
                      </a:r>
                    </a:p>
                  </a:txBody>
                  <a:tcPr marL="45720" marR="45720" anchor="ctr" horzOverflow="overflow">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tc>
                  <a:txBody>
                    <a:bodyPr/>
                    <a:lstStyle/>
                    <a:p>
                      <a:pPr algn="ctr">
                        <a:defRPr sz="1800"/>
                      </a:pPr>
                      <a:r>
                        <a:rPr sz="1200">
                          <a:sym typeface="Open Sans Light"/>
                        </a:rPr>
                        <a:t>Column text</a:t>
                      </a:r>
                    </a:p>
                  </a:txBody>
                  <a:tcPr marL="45720" marR="45720" anchor="ctr" horzOverflow="overflow">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extLst>
                  <a:ext uri="{0D108BD9-81ED-4DB2-BD59-A6C34878D82A}">
                    <a16:rowId xmlns:a16="http://schemas.microsoft.com/office/drawing/2014/main" val="10002"/>
                  </a:ext>
                </a:extLst>
              </a:tr>
              <a:tr h="783383">
                <a:tc>
                  <a:txBody>
                    <a:bodyPr/>
                    <a:lstStyle/>
                    <a:p>
                      <a:pPr algn="ctr">
                        <a:defRPr sz="1800"/>
                      </a:pPr>
                      <a:r>
                        <a:rPr sz="1200">
                          <a:sym typeface="Open Sans Light"/>
                        </a:rPr>
                        <a:t>Column text</a:t>
                      </a:r>
                    </a:p>
                  </a:txBody>
                  <a:tcPr marL="45720" marR="45720" anchor="ctr" horzOverflow="overflow">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tc>
                  <a:txBody>
                    <a:bodyPr/>
                    <a:lstStyle/>
                    <a:p>
                      <a:pPr algn="ctr">
                        <a:defRPr sz="1800"/>
                      </a:pPr>
                      <a:r>
                        <a:rPr sz="1200">
                          <a:sym typeface="Open Sans Light"/>
                        </a:rPr>
                        <a:t>Column text</a:t>
                      </a:r>
                    </a:p>
                  </a:txBody>
                  <a:tcPr marL="45720" marR="45720" anchor="ctr" horzOverflow="overflow">
                    <a:solidFill>
                      <a:srgbClr val="E6E6E6"/>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extLst>
                  <a:ext uri="{0D108BD9-81ED-4DB2-BD59-A6C34878D82A}">
                    <a16:rowId xmlns:a16="http://schemas.microsoft.com/office/drawing/2014/main" val="10003"/>
                  </a:ext>
                </a:extLst>
              </a:tr>
              <a:tr h="783383">
                <a:tc>
                  <a:txBody>
                    <a:bodyPr/>
                    <a:lstStyle/>
                    <a:p>
                      <a:pPr algn="ctr">
                        <a:defRPr sz="1800"/>
                      </a:pPr>
                      <a:r>
                        <a:rPr sz="1200">
                          <a:sym typeface="Open Sans Light"/>
                        </a:rPr>
                        <a:t>Column text</a:t>
                      </a:r>
                    </a:p>
                  </a:txBody>
                  <a:tcPr marL="45720" marR="45720" anchor="ctr" horzOverflow="overflow">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tc>
                  <a:txBody>
                    <a:bodyPr/>
                    <a:lstStyle/>
                    <a:p>
                      <a:pPr algn="ctr">
                        <a:defRPr sz="1800"/>
                      </a:pPr>
                      <a:r>
                        <a:rPr sz="1200">
                          <a:sym typeface="Open Sans Light"/>
                        </a:rPr>
                        <a:t>Column text</a:t>
                      </a:r>
                    </a:p>
                  </a:txBody>
                  <a:tcPr marL="45720" marR="45720" anchor="ctr" horzOverflow="overflow">
                    <a:solidFill>
                      <a:srgbClr val="CFCDCD">
                        <a:alpha val="70000"/>
                      </a:srgbClr>
                    </a:solidFill>
                  </a:tcPr>
                </a:tc>
                <a:tc>
                  <a:txBody>
                    <a:bodyPr/>
                    <a:lstStyle/>
                    <a:p>
                      <a:pPr algn="ctr">
                        <a:defRPr sz="1800"/>
                      </a:pPr>
                      <a:r>
                        <a:rPr sz="2400">
                          <a:latin typeface="Open Sans SemiBold"/>
                          <a:ea typeface="Open Sans SemiBold"/>
                          <a:cs typeface="Open Sans SemiBold"/>
                          <a:sym typeface="Open Sans SemiBold"/>
                        </a:rPr>
                        <a:t>$XXX</a:t>
                      </a:r>
                    </a:p>
                  </a:txBody>
                  <a:tcPr marL="45720" marR="45720" anchor="ctr" horzOverflow="overflow">
                    <a:solidFill>
                      <a:srgbClr val="37C285"/>
                    </a:solidFill>
                  </a:tcPr>
                </a:tc>
                <a:extLst>
                  <a:ext uri="{0D108BD9-81ED-4DB2-BD59-A6C34878D82A}">
                    <a16:rowId xmlns:a16="http://schemas.microsoft.com/office/drawing/2014/main" val="10004"/>
                  </a:ext>
                </a:extLst>
              </a:tr>
            </a:tbl>
          </a:graphicData>
        </a:graphic>
      </p:graphicFrame>
      <p:sp>
        <p:nvSpPr>
          <p:cNvPr id="1349"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Financials slide.</a:t>
            </a:r>
          </a:p>
          <a:p>
            <a:pPr lvl="1"/>
            <a:endParaRPr/>
          </a:p>
          <a:p>
            <a:pPr lvl="2"/>
            <a:endParaRPr/>
          </a:p>
          <a:p>
            <a:pPr lvl="3"/>
            <a:endParaRPr/>
          </a:p>
          <a:p>
            <a:pPr lvl="4"/>
            <a:endParaRPr/>
          </a:p>
        </p:txBody>
      </p:sp>
      <p:sp>
        <p:nvSpPr>
          <p:cNvPr id="13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Meet the team">
    <p:spTree>
      <p:nvGrpSpPr>
        <p:cNvPr id="1" name=""/>
        <p:cNvGrpSpPr/>
        <p:nvPr/>
      </p:nvGrpSpPr>
      <p:grpSpPr>
        <a:xfrm>
          <a:off x="0" y="0"/>
          <a:ext cx="0" cy="0"/>
          <a:chOff x="0" y="0"/>
          <a:chExt cx="0" cy="0"/>
        </a:xfrm>
      </p:grpSpPr>
      <p:sp>
        <p:nvSpPr>
          <p:cNvPr id="1357" name="Rectangle 279"/>
          <p:cNvSpPr/>
          <p:nvPr/>
        </p:nvSpPr>
        <p:spPr>
          <a:xfrm>
            <a:off x="3904205" y="974784"/>
            <a:ext cx="1958578" cy="2343032"/>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58" name="Picture Placeholder 3"/>
          <p:cNvSpPr>
            <a:spLocks noGrp="1"/>
          </p:cNvSpPr>
          <p:nvPr>
            <p:ph type="pic" sz="quarter" idx="21"/>
          </p:nvPr>
        </p:nvSpPr>
        <p:spPr>
          <a:xfrm>
            <a:off x="3904203" y="974784"/>
            <a:ext cx="2850021" cy="1697815"/>
          </a:xfrm>
          <a:prstGeom prst="rect">
            <a:avLst/>
          </a:prstGeom>
        </p:spPr>
        <p:txBody>
          <a:bodyPr lIns="91439" tIns="45719" rIns="91439" bIns="45719"/>
          <a:lstStyle/>
          <a:p>
            <a:endParaRPr/>
          </a:p>
        </p:txBody>
      </p:sp>
      <p:sp>
        <p:nvSpPr>
          <p:cNvPr id="135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360" name="Rectangle 279"/>
          <p:cNvSpPr/>
          <p:nvPr/>
        </p:nvSpPr>
        <p:spPr>
          <a:xfrm>
            <a:off x="5910805" y="974784"/>
            <a:ext cx="1958578" cy="2343032"/>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61" name="Picture Placeholder 3"/>
          <p:cNvSpPr>
            <a:spLocks noGrp="1"/>
          </p:cNvSpPr>
          <p:nvPr>
            <p:ph type="pic" sz="quarter" idx="22"/>
          </p:nvPr>
        </p:nvSpPr>
        <p:spPr>
          <a:xfrm>
            <a:off x="5910805" y="974784"/>
            <a:ext cx="2850021" cy="1697815"/>
          </a:xfrm>
          <a:prstGeom prst="rect">
            <a:avLst/>
          </a:prstGeom>
        </p:spPr>
        <p:txBody>
          <a:bodyPr lIns="91439" tIns="45719" rIns="91439" bIns="45719"/>
          <a:lstStyle/>
          <a:p>
            <a:endParaRPr/>
          </a:p>
        </p:txBody>
      </p:sp>
      <p:sp>
        <p:nvSpPr>
          <p:cNvPr id="1362" name="Rectangle 279"/>
          <p:cNvSpPr/>
          <p:nvPr/>
        </p:nvSpPr>
        <p:spPr>
          <a:xfrm>
            <a:off x="7917408" y="974784"/>
            <a:ext cx="1958578" cy="2343032"/>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63" name="Picture Placeholder 3"/>
          <p:cNvSpPr>
            <a:spLocks noGrp="1"/>
          </p:cNvSpPr>
          <p:nvPr>
            <p:ph type="pic" sz="quarter" idx="23"/>
          </p:nvPr>
        </p:nvSpPr>
        <p:spPr>
          <a:xfrm>
            <a:off x="7917408" y="974784"/>
            <a:ext cx="2850021" cy="1697815"/>
          </a:xfrm>
          <a:prstGeom prst="rect">
            <a:avLst/>
          </a:prstGeom>
        </p:spPr>
        <p:txBody>
          <a:bodyPr lIns="91439" tIns="45719" rIns="91439" bIns="45719"/>
          <a:lstStyle/>
          <a:p>
            <a:endParaRPr/>
          </a:p>
        </p:txBody>
      </p:sp>
      <p:sp>
        <p:nvSpPr>
          <p:cNvPr id="1364" name="Rectangle 279"/>
          <p:cNvSpPr/>
          <p:nvPr/>
        </p:nvSpPr>
        <p:spPr>
          <a:xfrm>
            <a:off x="9924011" y="974784"/>
            <a:ext cx="1958578" cy="2343032"/>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65" name="Picture Placeholder 3"/>
          <p:cNvSpPr>
            <a:spLocks noGrp="1"/>
          </p:cNvSpPr>
          <p:nvPr>
            <p:ph type="pic" sz="quarter" idx="24"/>
          </p:nvPr>
        </p:nvSpPr>
        <p:spPr>
          <a:xfrm>
            <a:off x="9924008" y="974784"/>
            <a:ext cx="2850022" cy="1697815"/>
          </a:xfrm>
          <a:prstGeom prst="rect">
            <a:avLst/>
          </a:prstGeom>
        </p:spPr>
        <p:txBody>
          <a:bodyPr lIns="91439" tIns="45719" rIns="91439" bIns="45719"/>
          <a:lstStyle/>
          <a:p>
            <a:endParaRPr/>
          </a:p>
        </p:txBody>
      </p:sp>
      <p:sp>
        <p:nvSpPr>
          <p:cNvPr id="1366" name="Rectangle 279"/>
          <p:cNvSpPr/>
          <p:nvPr/>
        </p:nvSpPr>
        <p:spPr>
          <a:xfrm>
            <a:off x="3904205" y="3489383"/>
            <a:ext cx="1958578" cy="2343033"/>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67" name="Picture Placeholder 3"/>
          <p:cNvSpPr>
            <a:spLocks noGrp="1"/>
          </p:cNvSpPr>
          <p:nvPr>
            <p:ph type="pic" sz="quarter" idx="25"/>
          </p:nvPr>
        </p:nvSpPr>
        <p:spPr>
          <a:xfrm>
            <a:off x="3904203" y="3489383"/>
            <a:ext cx="2850021" cy="1697816"/>
          </a:xfrm>
          <a:prstGeom prst="rect">
            <a:avLst/>
          </a:prstGeom>
        </p:spPr>
        <p:txBody>
          <a:bodyPr lIns="91439" tIns="45719" rIns="91439" bIns="45719"/>
          <a:lstStyle/>
          <a:p>
            <a:endParaRPr/>
          </a:p>
        </p:txBody>
      </p:sp>
      <p:sp>
        <p:nvSpPr>
          <p:cNvPr id="1368" name="Rectangle 279"/>
          <p:cNvSpPr/>
          <p:nvPr/>
        </p:nvSpPr>
        <p:spPr>
          <a:xfrm>
            <a:off x="5910805" y="3489383"/>
            <a:ext cx="1958578" cy="2343033"/>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69" name="Picture Placeholder 3"/>
          <p:cNvSpPr>
            <a:spLocks noGrp="1"/>
          </p:cNvSpPr>
          <p:nvPr>
            <p:ph type="pic" sz="quarter" idx="26"/>
          </p:nvPr>
        </p:nvSpPr>
        <p:spPr>
          <a:xfrm>
            <a:off x="5910805" y="3489383"/>
            <a:ext cx="2850021" cy="1697816"/>
          </a:xfrm>
          <a:prstGeom prst="rect">
            <a:avLst/>
          </a:prstGeom>
        </p:spPr>
        <p:txBody>
          <a:bodyPr lIns="91439" tIns="45719" rIns="91439" bIns="45719"/>
          <a:lstStyle/>
          <a:p>
            <a:endParaRPr/>
          </a:p>
        </p:txBody>
      </p:sp>
      <p:sp>
        <p:nvSpPr>
          <p:cNvPr id="1370" name="Rectangle 279"/>
          <p:cNvSpPr/>
          <p:nvPr/>
        </p:nvSpPr>
        <p:spPr>
          <a:xfrm>
            <a:off x="7917408" y="3489383"/>
            <a:ext cx="1958578" cy="2343033"/>
          </a:xfrm>
          <a:prstGeom prst="rect">
            <a:avLst/>
          </a:prstGeom>
          <a:solidFill>
            <a:srgbClr val="B1E4E3"/>
          </a:solidFill>
          <a:ln w="12700">
            <a:miter lim="400000"/>
          </a:ln>
        </p:spPr>
        <p:txBody>
          <a:bodyPr lIns="45718" tIns="45718" rIns="45718" bIns="45718" anchor="ctr"/>
          <a:lstStyle/>
          <a:p>
            <a:pPr algn="ctr">
              <a:defRPr>
                <a:solidFill>
                  <a:srgbClr val="FFFFFF"/>
                </a:solidFill>
              </a:defRPr>
            </a:pPr>
            <a:endParaRPr/>
          </a:p>
        </p:txBody>
      </p:sp>
      <p:sp>
        <p:nvSpPr>
          <p:cNvPr id="1371" name="Picture Placeholder 3"/>
          <p:cNvSpPr>
            <a:spLocks noGrp="1"/>
          </p:cNvSpPr>
          <p:nvPr>
            <p:ph type="pic" sz="quarter" idx="27"/>
          </p:nvPr>
        </p:nvSpPr>
        <p:spPr>
          <a:xfrm>
            <a:off x="7917408" y="3489383"/>
            <a:ext cx="2850021" cy="1697816"/>
          </a:xfrm>
          <a:prstGeom prst="rect">
            <a:avLst/>
          </a:prstGeom>
        </p:spPr>
        <p:txBody>
          <a:bodyPr lIns="91439" tIns="45719" rIns="91439" bIns="45719"/>
          <a:lstStyle/>
          <a:p>
            <a:endParaRPr/>
          </a:p>
        </p:txBody>
      </p:sp>
      <p:sp>
        <p:nvSpPr>
          <p:cNvPr id="1372" name="Body Level One…"/>
          <p:cNvSpPr txBox="1">
            <a:spLocks noGrp="1"/>
          </p:cNvSpPr>
          <p:nvPr>
            <p:ph type="body" sz="quarter" idx="1"/>
          </p:nvPr>
        </p:nvSpPr>
        <p:spPr>
          <a:xfrm>
            <a:off x="835848" y="1572928"/>
            <a:ext cx="2527949" cy="720290"/>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373" name="TextBox 24"/>
          <p:cNvSpPr txBox="1">
            <a:spLocks noGrp="1"/>
          </p:cNvSpPr>
          <p:nvPr>
            <p:ph type="body" sz="quarter" idx="28"/>
          </p:nvPr>
        </p:nvSpPr>
        <p:spPr>
          <a:xfrm>
            <a:off x="3968536" y="2617528"/>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74" name="TextBox 24"/>
          <p:cNvSpPr txBox="1">
            <a:spLocks noGrp="1"/>
          </p:cNvSpPr>
          <p:nvPr>
            <p:ph type="body" sz="quarter" idx="29"/>
          </p:nvPr>
        </p:nvSpPr>
        <p:spPr>
          <a:xfrm>
            <a:off x="5942972" y="2617528"/>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75" name="TextBox 24"/>
          <p:cNvSpPr txBox="1">
            <a:spLocks noGrp="1"/>
          </p:cNvSpPr>
          <p:nvPr>
            <p:ph type="body" sz="quarter" idx="30"/>
          </p:nvPr>
        </p:nvSpPr>
        <p:spPr>
          <a:xfrm>
            <a:off x="7933491" y="2617528"/>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76" name="TextBox 24"/>
          <p:cNvSpPr txBox="1">
            <a:spLocks noGrp="1"/>
          </p:cNvSpPr>
          <p:nvPr>
            <p:ph type="body" sz="quarter" idx="31"/>
          </p:nvPr>
        </p:nvSpPr>
        <p:spPr>
          <a:xfrm>
            <a:off x="9962111" y="2617528"/>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77" name="TextBox 24"/>
          <p:cNvSpPr txBox="1">
            <a:spLocks noGrp="1"/>
          </p:cNvSpPr>
          <p:nvPr>
            <p:ph type="body" sz="quarter" idx="32"/>
          </p:nvPr>
        </p:nvSpPr>
        <p:spPr>
          <a:xfrm>
            <a:off x="3968536" y="5127895"/>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78" name="TextBox 24"/>
          <p:cNvSpPr txBox="1">
            <a:spLocks noGrp="1"/>
          </p:cNvSpPr>
          <p:nvPr>
            <p:ph type="body" sz="quarter" idx="33"/>
          </p:nvPr>
        </p:nvSpPr>
        <p:spPr>
          <a:xfrm>
            <a:off x="5942972" y="5127895"/>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79" name="TextBox 24"/>
          <p:cNvSpPr txBox="1">
            <a:spLocks noGrp="1"/>
          </p:cNvSpPr>
          <p:nvPr>
            <p:ph type="body" sz="quarter" idx="34"/>
          </p:nvPr>
        </p:nvSpPr>
        <p:spPr>
          <a:xfrm>
            <a:off x="7933491" y="5127895"/>
            <a:ext cx="1585369" cy="624842"/>
          </a:xfrm>
          <a:prstGeom prst="rect">
            <a:avLst/>
          </a:prstGeom>
        </p:spPr>
        <p:txBody>
          <a:bodyPr>
            <a:normAutofit/>
          </a:bodyPr>
          <a:lstStyle/>
          <a:p>
            <a:pPr marL="0" indent="0">
              <a:lnSpc>
                <a:spcPct val="100000"/>
              </a:lnSpc>
              <a:spcBef>
                <a:spcPts val="0"/>
              </a:spcBef>
              <a:buSzTx/>
              <a:buFontTx/>
              <a:buNone/>
              <a:defRPr sz="1000" b="1">
                <a:solidFill>
                  <a:srgbClr val="006D68"/>
                </a:solidFill>
                <a:latin typeface="Open Sans Semibold"/>
                <a:ea typeface="Open Sans Semibold"/>
                <a:cs typeface="Open Sans Semibold"/>
                <a:sym typeface="Open Sans Semibold"/>
              </a:defRPr>
            </a:pPr>
            <a:endParaRPr/>
          </a:p>
        </p:txBody>
      </p:sp>
      <p:sp>
        <p:nvSpPr>
          <p:cNvPr id="1380" name="Text Placeholder 2"/>
          <p:cNvSpPr>
            <a:spLocks noGrp="1"/>
          </p:cNvSpPr>
          <p:nvPr>
            <p:ph type="body" sz="quarter" idx="35"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Meet the team.</a:t>
            </a:r>
          </a:p>
        </p:txBody>
      </p:sp>
      <p:sp>
        <p:nvSpPr>
          <p:cNvPr id="1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Our Clients 01">
    <p:spTree>
      <p:nvGrpSpPr>
        <p:cNvPr id="1" name=""/>
        <p:cNvGrpSpPr/>
        <p:nvPr/>
      </p:nvGrpSpPr>
      <p:grpSpPr>
        <a:xfrm>
          <a:off x="0" y="0"/>
          <a:ext cx="0" cy="0"/>
          <a:chOff x="0" y="0"/>
          <a:chExt cx="0" cy="0"/>
        </a:xfrm>
      </p:grpSpPr>
      <p:sp>
        <p:nvSpPr>
          <p:cNvPr id="1388"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389" name="Picture 4"/>
          <p:cNvSpPr>
            <a:spLocks noGrp="1"/>
          </p:cNvSpPr>
          <p:nvPr>
            <p:ph type="pic" sz="quarter" idx="21"/>
          </p:nvPr>
        </p:nvSpPr>
        <p:spPr>
          <a:xfrm>
            <a:off x="778949" y="1762809"/>
            <a:ext cx="1717111" cy="959327"/>
          </a:xfrm>
          <a:prstGeom prst="rect">
            <a:avLst/>
          </a:prstGeom>
        </p:spPr>
        <p:txBody>
          <a:bodyPr lIns="91439" tIns="45719" rIns="91439" bIns="45719"/>
          <a:lstStyle/>
          <a:p>
            <a:endParaRPr/>
          </a:p>
        </p:txBody>
      </p:sp>
      <p:sp>
        <p:nvSpPr>
          <p:cNvPr id="1390" name="Picture 6"/>
          <p:cNvSpPr>
            <a:spLocks noGrp="1"/>
          </p:cNvSpPr>
          <p:nvPr>
            <p:ph type="pic" sz="quarter" idx="22"/>
          </p:nvPr>
        </p:nvSpPr>
        <p:spPr>
          <a:xfrm>
            <a:off x="3198628" y="4089282"/>
            <a:ext cx="922314" cy="933843"/>
          </a:xfrm>
          <a:prstGeom prst="rect">
            <a:avLst/>
          </a:prstGeom>
        </p:spPr>
        <p:txBody>
          <a:bodyPr lIns="91439" tIns="45719" rIns="91439" bIns="45719"/>
          <a:lstStyle/>
          <a:p>
            <a:endParaRPr/>
          </a:p>
        </p:txBody>
      </p:sp>
      <p:sp>
        <p:nvSpPr>
          <p:cNvPr id="1391" name="Picture 22"/>
          <p:cNvSpPr>
            <a:spLocks noGrp="1"/>
          </p:cNvSpPr>
          <p:nvPr>
            <p:ph type="pic" sz="quarter" idx="23"/>
          </p:nvPr>
        </p:nvSpPr>
        <p:spPr>
          <a:xfrm>
            <a:off x="895446" y="4247655"/>
            <a:ext cx="1747150" cy="562234"/>
          </a:xfrm>
          <a:prstGeom prst="rect">
            <a:avLst/>
          </a:prstGeom>
        </p:spPr>
        <p:txBody>
          <a:bodyPr lIns="91439" tIns="45719" rIns="91439" bIns="45719"/>
          <a:lstStyle/>
          <a:p>
            <a:endParaRPr/>
          </a:p>
        </p:txBody>
      </p:sp>
      <p:sp>
        <p:nvSpPr>
          <p:cNvPr id="1392" name="Picture 29"/>
          <p:cNvSpPr>
            <a:spLocks noGrp="1"/>
          </p:cNvSpPr>
          <p:nvPr>
            <p:ph type="pic" sz="quarter" idx="24"/>
          </p:nvPr>
        </p:nvSpPr>
        <p:spPr>
          <a:xfrm>
            <a:off x="766974" y="5180667"/>
            <a:ext cx="1817261" cy="637898"/>
          </a:xfrm>
          <a:prstGeom prst="rect">
            <a:avLst/>
          </a:prstGeom>
        </p:spPr>
        <p:txBody>
          <a:bodyPr lIns="91439" tIns="45719" rIns="91439" bIns="45719"/>
          <a:lstStyle/>
          <a:p>
            <a:endParaRPr/>
          </a:p>
        </p:txBody>
      </p:sp>
      <p:sp>
        <p:nvSpPr>
          <p:cNvPr id="1393" name="Picture 8"/>
          <p:cNvSpPr>
            <a:spLocks noGrp="1"/>
          </p:cNvSpPr>
          <p:nvPr>
            <p:ph type="pic" sz="quarter" idx="25"/>
          </p:nvPr>
        </p:nvSpPr>
        <p:spPr>
          <a:xfrm>
            <a:off x="2801269" y="2003905"/>
            <a:ext cx="1539230" cy="527133"/>
          </a:xfrm>
          <a:prstGeom prst="rect">
            <a:avLst/>
          </a:prstGeom>
        </p:spPr>
        <p:txBody>
          <a:bodyPr lIns="91439" tIns="45719" rIns="91439" bIns="45719"/>
          <a:lstStyle/>
          <a:p>
            <a:endParaRPr/>
          </a:p>
        </p:txBody>
      </p:sp>
      <p:sp>
        <p:nvSpPr>
          <p:cNvPr id="1394" name="Picture 16"/>
          <p:cNvSpPr>
            <a:spLocks noGrp="1"/>
          </p:cNvSpPr>
          <p:nvPr>
            <p:ph type="pic" sz="quarter" idx="26"/>
          </p:nvPr>
        </p:nvSpPr>
        <p:spPr>
          <a:xfrm>
            <a:off x="4734609" y="1832441"/>
            <a:ext cx="1089776" cy="813495"/>
          </a:xfrm>
          <a:prstGeom prst="rect">
            <a:avLst/>
          </a:prstGeom>
        </p:spPr>
        <p:txBody>
          <a:bodyPr lIns="91439" tIns="45719" rIns="91439" bIns="45719"/>
          <a:lstStyle/>
          <a:p>
            <a:endParaRPr/>
          </a:p>
        </p:txBody>
      </p:sp>
      <p:sp>
        <p:nvSpPr>
          <p:cNvPr id="1395" name="Picture 27"/>
          <p:cNvSpPr>
            <a:spLocks noGrp="1"/>
          </p:cNvSpPr>
          <p:nvPr>
            <p:ph type="pic" sz="quarter" idx="27"/>
          </p:nvPr>
        </p:nvSpPr>
        <p:spPr>
          <a:xfrm>
            <a:off x="616375" y="2854025"/>
            <a:ext cx="1287716" cy="1075902"/>
          </a:xfrm>
          <a:prstGeom prst="rect">
            <a:avLst/>
          </a:prstGeom>
        </p:spPr>
        <p:txBody>
          <a:bodyPr lIns="91439" tIns="45719" rIns="91439" bIns="45719"/>
          <a:lstStyle/>
          <a:p>
            <a:endParaRPr/>
          </a:p>
        </p:txBody>
      </p:sp>
      <p:sp>
        <p:nvSpPr>
          <p:cNvPr id="1396" name="Picture 9"/>
          <p:cNvSpPr>
            <a:spLocks noGrp="1"/>
          </p:cNvSpPr>
          <p:nvPr>
            <p:ph type="pic" sz="quarter" idx="28"/>
          </p:nvPr>
        </p:nvSpPr>
        <p:spPr>
          <a:xfrm>
            <a:off x="4563674" y="4152103"/>
            <a:ext cx="1380846" cy="711136"/>
          </a:xfrm>
          <a:prstGeom prst="rect">
            <a:avLst/>
          </a:prstGeom>
        </p:spPr>
        <p:txBody>
          <a:bodyPr lIns="91439" tIns="45719" rIns="91439" bIns="45719"/>
          <a:lstStyle/>
          <a:p>
            <a:endParaRPr/>
          </a:p>
        </p:txBody>
      </p:sp>
      <p:sp>
        <p:nvSpPr>
          <p:cNvPr id="1397" name="Picture 15"/>
          <p:cNvSpPr>
            <a:spLocks noGrp="1"/>
          </p:cNvSpPr>
          <p:nvPr>
            <p:ph type="pic" idx="29"/>
          </p:nvPr>
        </p:nvSpPr>
        <p:spPr>
          <a:xfrm>
            <a:off x="6096000" y="-3"/>
            <a:ext cx="6096000" cy="6858002"/>
          </a:xfrm>
          <a:prstGeom prst="rect">
            <a:avLst/>
          </a:prstGeom>
        </p:spPr>
        <p:txBody>
          <a:bodyPr lIns="91439" tIns="45719" rIns="91439" bIns="45719"/>
          <a:lstStyle/>
          <a:p>
            <a:endParaRPr/>
          </a:p>
        </p:txBody>
      </p:sp>
      <p:pic>
        <p:nvPicPr>
          <p:cNvPr id="1398" name="Picture 16" descr="Picture 16"/>
          <p:cNvPicPr>
            <a:picLocks noChangeAspect="1"/>
          </p:cNvPicPr>
          <p:nvPr/>
        </p:nvPicPr>
        <p:blipFill>
          <a:blip r:embed="rId2"/>
          <a:stretch>
            <a:fillRect/>
          </a:stretch>
        </p:blipFill>
        <p:spPr>
          <a:xfrm>
            <a:off x="6089701" y="0"/>
            <a:ext cx="656362" cy="6858001"/>
          </a:xfrm>
          <a:prstGeom prst="rect">
            <a:avLst/>
          </a:prstGeom>
          <a:ln w="12700">
            <a:miter lim="400000"/>
          </a:ln>
        </p:spPr>
      </p:pic>
      <p:sp>
        <p:nvSpPr>
          <p:cNvPr id="1399" name="Straight Connector 17"/>
          <p:cNvSpPr/>
          <p:nvPr/>
        </p:nvSpPr>
        <p:spPr>
          <a:xfrm flipH="1">
            <a:off x="6754373" y="-2"/>
            <a:ext cx="1" cy="6858001"/>
          </a:xfrm>
          <a:prstGeom prst="line">
            <a:avLst/>
          </a:prstGeom>
          <a:ln w="101600">
            <a:solidFill>
              <a:srgbClr val="37C285"/>
            </a:solidFill>
            <a:miter/>
          </a:ln>
        </p:spPr>
        <p:txBody>
          <a:bodyPr lIns="45718" tIns="45718" rIns="45718" bIns="45718"/>
          <a:lstStyle/>
          <a:p>
            <a:endParaRPr/>
          </a:p>
        </p:txBody>
      </p:sp>
      <p:sp>
        <p:nvSpPr>
          <p:cNvPr id="1400" name="Picture 2"/>
          <p:cNvSpPr>
            <a:spLocks noGrp="1"/>
          </p:cNvSpPr>
          <p:nvPr>
            <p:ph type="pic" sz="quarter" idx="30"/>
          </p:nvPr>
        </p:nvSpPr>
        <p:spPr>
          <a:xfrm>
            <a:off x="2134647" y="2771656"/>
            <a:ext cx="1747150" cy="1183299"/>
          </a:xfrm>
          <a:prstGeom prst="rect">
            <a:avLst/>
          </a:prstGeom>
        </p:spPr>
        <p:txBody>
          <a:bodyPr lIns="91439" tIns="45719" rIns="91439" bIns="45719"/>
          <a:lstStyle/>
          <a:p>
            <a:endParaRPr/>
          </a:p>
        </p:txBody>
      </p:sp>
      <p:sp>
        <p:nvSpPr>
          <p:cNvPr id="1401" name="Picture 20"/>
          <p:cNvSpPr>
            <a:spLocks noGrp="1"/>
          </p:cNvSpPr>
          <p:nvPr>
            <p:ph type="pic" sz="quarter" idx="31"/>
          </p:nvPr>
        </p:nvSpPr>
        <p:spPr>
          <a:xfrm>
            <a:off x="4204773" y="3036409"/>
            <a:ext cx="1625452" cy="711136"/>
          </a:xfrm>
          <a:prstGeom prst="rect">
            <a:avLst/>
          </a:prstGeom>
        </p:spPr>
        <p:txBody>
          <a:bodyPr lIns="91439" tIns="45719" rIns="91439" bIns="45719"/>
          <a:lstStyle/>
          <a:p>
            <a:endParaRPr/>
          </a:p>
        </p:txBody>
      </p:sp>
      <p:sp>
        <p:nvSpPr>
          <p:cNvPr id="1402"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Our clients.</a:t>
            </a:r>
          </a:p>
          <a:p>
            <a:pPr lvl="1"/>
            <a:endParaRPr/>
          </a:p>
          <a:p>
            <a:pPr lvl="2"/>
            <a:endParaRPr/>
          </a:p>
          <a:p>
            <a:pPr lvl="3"/>
            <a:endParaRPr/>
          </a:p>
          <a:p>
            <a:pPr lvl="4"/>
            <a:endParaRPr/>
          </a:p>
        </p:txBody>
      </p:sp>
      <p:sp>
        <p:nvSpPr>
          <p:cNvPr id="14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Our Clients 02">
    <p:spTree>
      <p:nvGrpSpPr>
        <p:cNvPr id="1" name=""/>
        <p:cNvGrpSpPr/>
        <p:nvPr/>
      </p:nvGrpSpPr>
      <p:grpSpPr>
        <a:xfrm>
          <a:off x="0" y="0"/>
          <a:ext cx="0" cy="0"/>
          <a:chOff x="0" y="0"/>
          <a:chExt cx="0" cy="0"/>
        </a:xfrm>
      </p:grpSpPr>
      <p:sp>
        <p:nvSpPr>
          <p:cNvPr id="1410" name="Picture 4"/>
          <p:cNvSpPr>
            <a:spLocks noGrp="1"/>
          </p:cNvSpPr>
          <p:nvPr>
            <p:ph type="pic" sz="quarter" idx="21"/>
          </p:nvPr>
        </p:nvSpPr>
        <p:spPr>
          <a:xfrm>
            <a:off x="734150" y="2052241"/>
            <a:ext cx="1780113" cy="994524"/>
          </a:xfrm>
          <a:prstGeom prst="rect">
            <a:avLst/>
          </a:prstGeom>
        </p:spPr>
        <p:txBody>
          <a:bodyPr lIns="91439" tIns="45719" rIns="91439" bIns="45719"/>
          <a:lstStyle/>
          <a:p>
            <a:endParaRPr/>
          </a:p>
        </p:txBody>
      </p:sp>
      <p:sp>
        <p:nvSpPr>
          <p:cNvPr id="1411" name="Picture 6"/>
          <p:cNvSpPr>
            <a:spLocks noGrp="1"/>
          </p:cNvSpPr>
          <p:nvPr>
            <p:ph type="pic" sz="quarter" idx="22"/>
          </p:nvPr>
        </p:nvSpPr>
        <p:spPr>
          <a:xfrm>
            <a:off x="3654388" y="2004067"/>
            <a:ext cx="1072020" cy="1085421"/>
          </a:xfrm>
          <a:prstGeom prst="rect">
            <a:avLst/>
          </a:prstGeom>
        </p:spPr>
        <p:txBody>
          <a:bodyPr lIns="91439" tIns="45719" rIns="91439" bIns="45719"/>
          <a:lstStyle/>
          <a:p>
            <a:endParaRPr/>
          </a:p>
        </p:txBody>
      </p:sp>
      <p:sp>
        <p:nvSpPr>
          <p:cNvPr id="1412" name="Picture 8"/>
          <p:cNvSpPr>
            <a:spLocks noGrp="1"/>
          </p:cNvSpPr>
          <p:nvPr>
            <p:ph type="pic" sz="quarter" idx="23"/>
          </p:nvPr>
        </p:nvSpPr>
        <p:spPr>
          <a:xfrm>
            <a:off x="6171010" y="2285611"/>
            <a:ext cx="1827158" cy="625740"/>
          </a:xfrm>
          <a:prstGeom prst="rect">
            <a:avLst/>
          </a:prstGeom>
        </p:spPr>
        <p:txBody>
          <a:bodyPr lIns="91439" tIns="45719" rIns="91439" bIns="45719"/>
          <a:lstStyle/>
          <a:p>
            <a:endParaRPr/>
          </a:p>
        </p:txBody>
      </p:sp>
      <p:sp>
        <p:nvSpPr>
          <p:cNvPr id="1413" name="Picture 16"/>
          <p:cNvSpPr>
            <a:spLocks noGrp="1"/>
          </p:cNvSpPr>
          <p:nvPr>
            <p:ph type="pic" sz="quarter" idx="24"/>
          </p:nvPr>
        </p:nvSpPr>
        <p:spPr>
          <a:xfrm>
            <a:off x="3567934" y="5050978"/>
            <a:ext cx="1129760" cy="843342"/>
          </a:xfrm>
          <a:prstGeom prst="rect">
            <a:avLst/>
          </a:prstGeom>
        </p:spPr>
        <p:txBody>
          <a:bodyPr lIns="91439" tIns="45719" rIns="91439" bIns="45719"/>
          <a:lstStyle/>
          <a:p>
            <a:endParaRPr/>
          </a:p>
        </p:txBody>
      </p:sp>
      <p:sp>
        <p:nvSpPr>
          <p:cNvPr id="1414" name="Picture 20"/>
          <p:cNvSpPr>
            <a:spLocks noGrp="1"/>
          </p:cNvSpPr>
          <p:nvPr>
            <p:ph type="pic" sz="quarter" idx="25"/>
          </p:nvPr>
        </p:nvSpPr>
        <p:spPr>
          <a:xfrm>
            <a:off x="850520" y="3662271"/>
            <a:ext cx="1972213" cy="862844"/>
          </a:xfrm>
          <a:prstGeom prst="rect">
            <a:avLst/>
          </a:prstGeom>
        </p:spPr>
        <p:txBody>
          <a:bodyPr lIns="91439" tIns="45719" rIns="91439" bIns="45719"/>
          <a:lstStyle/>
          <a:p>
            <a:endParaRPr/>
          </a:p>
        </p:txBody>
      </p:sp>
      <p:sp>
        <p:nvSpPr>
          <p:cNvPr id="1415" name="Picture 22"/>
          <p:cNvSpPr>
            <a:spLocks noGrp="1"/>
          </p:cNvSpPr>
          <p:nvPr>
            <p:ph type="pic" sz="quarter" idx="26"/>
          </p:nvPr>
        </p:nvSpPr>
        <p:spPr>
          <a:xfrm>
            <a:off x="9248705" y="3741360"/>
            <a:ext cx="1988002" cy="639738"/>
          </a:xfrm>
          <a:prstGeom prst="rect">
            <a:avLst/>
          </a:prstGeom>
        </p:spPr>
        <p:txBody>
          <a:bodyPr lIns="91439" tIns="45719" rIns="91439" bIns="45719"/>
          <a:lstStyle/>
          <a:p>
            <a:endParaRPr/>
          </a:p>
        </p:txBody>
      </p:sp>
      <p:sp>
        <p:nvSpPr>
          <p:cNvPr id="1416" name="Picture 24"/>
          <p:cNvSpPr>
            <a:spLocks noGrp="1"/>
          </p:cNvSpPr>
          <p:nvPr>
            <p:ph type="pic" sz="quarter" idx="27"/>
          </p:nvPr>
        </p:nvSpPr>
        <p:spPr>
          <a:xfrm>
            <a:off x="5661559" y="5058321"/>
            <a:ext cx="973226" cy="924629"/>
          </a:xfrm>
          <a:prstGeom prst="rect">
            <a:avLst/>
          </a:prstGeom>
        </p:spPr>
        <p:txBody>
          <a:bodyPr lIns="91439" tIns="45719" rIns="91439" bIns="45719"/>
          <a:lstStyle/>
          <a:p>
            <a:endParaRPr/>
          </a:p>
        </p:txBody>
      </p:sp>
      <p:sp>
        <p:nvSpPr>
          <p:cNvPr id="1417" name="Picture 27"/>
          <p:cNvSpPr>
            <a:spLocks noGrp="1"/>
          </p:cNvSpPr>
          <p:nvPr>
            <p:ph type="pic" sz="quarter" idx="28"/>
          </p:nvPr>
        </p:nvSpPr>
        <p:spPr>
          <a:xfrm>
            <a:off x="3814812" y="3438121"/>
            <a:ext cx="1334962" cy="1115380"/>
          </a:xfrm>
          <a:prstGeom prst="rect">
            <a:avLst/>
          </a:prstGeom>
        </p:spPr>
        <p:txBody>
          <a:bodyPr lIns="91439" tIns="45719" rIns="91439" bIns="45719"/>
          <a:lstStyle/>
          <a:p>
            <a:endParaRPr/>
          </a:p>
        </p:txBody>
      </p:sp>
      <p:sp>
        <p:nvSpPr>
          <p:cNvPr id="1418" name="Picture 29"/>
          <p:cNvSpPr>
            <a:spLocks noGrp="1"/>
          </p:cNvSpPr>
          <p:nvPr>
            <p:ph type="pic" sz="quarter" idx="29"/>
          </p:nvPr>
        </p:nvSpPr>
        <p:spPr>
          <a:xfrm>
            <a:off x="720338" y="5141998"/>
            <a:ext cx="1883936" cy="661303"/>
          </a:xfrm>
          <a:prstGeom prst="rect">
            <a:avLst/>
          </a:prstGeom>
        </p:spPr>
        <p:txBody>
          <a:bodyPr lIns="91439" tIns="45719" rIns="91439" bIns="45719"/>
          <a:lstStyle/>
          <a:p>
            <a:endParaRPr/>
          </a:p>
        </p:txBody>
      </p:sp>
      <p:sp>
        <p:nvSpPr>
          <p:cNvPr id="1419" name="Picture 28"/>
          <p:cNvSpPr>
            <a:spLocks noGrp="1"/>
          </p:cNvSpPr>
          <p:nvPr>
            <p:ph type="pic" sz="quarter" idx="30"/>
          </p:nvPr>
        </p:nvSpPr>
        <p:spPr>
          <a:xfrm>
            <a:off x="6103753" y="3627318"/>
            <a:ext cx="1685090" cy="867823"/>
          </a:xfrm>
          <a:prstGeom prst="rect">
            <a:avLst/>
          </a:prstGeom>
        </p:spPr>
        <p:txBody>
          <a:bodyPr lIns="91439" tIns="45719" rIns="91439" bIns="45719"/>
          <a:lstStyle/>
          <a:p>
            <a:endParaRPr/>
          </a:p>
        </p:txBody>
      </p:sp>
      <p:sp>
        <p:nvSpPr>
          <p:cNvPr id="1420" name="Picture 2"/>
          <p:cNvSpPr>
            <a:spLocks noGrp="1"/>
          </p:cNvSpPr>
          <p:nvPr>
            <p:ph type="pic" sz="quarter" idx="31"/>
          </p:nvPr>
        </p:nvSpPr>
        <p:spPr>
          <a:xfrm>
            <a:off x="9154303" y="1792852"/>
            <a:ext cx="2242248" cy="1518614"/>
          </a:xfrm>
          <a:prstGeom prst="rect">
            <a:avLst/>
          </a:prstGeom>
        </p:spPr>
        <p:txBody>
          <a:bodyPr lIns="91439" tIns="45719" rIns="91439" bIns="45719"/>
          <a:lstStyle/>
          <a:p>
            <a:endParaRPr/>
          </a:p>
        </p:txBody>
      </p:sp>
      <p:sp>
        <p:nvSpPr>
          <p:cNvPr id="1421"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Our clients.</a:t>
            </a:r>
          </a:p>
          <a:p>
            <a:pPr lvl="1"/>
            <a:endParaRPr/>
          </a:p>
          <a:p>
            <a:pPr lvl="2"/>
            <a:endParaRPr/>
          </a:p>
          <a:p>
            <a:pPr lvl="3"/>
            <a:endParaRPr/>
          </a:p>
          <a:p>
            <a:pPr lvl="4"/>
            <a:endParaRPr/>
          </a:p>
        </p:txBody>
      </p:sp>
      <p:sp>
        <p:nvSpPr>
          <p:cNvPr id="14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Our Clients 03">
    <p:spTree>
      <p:nvGrpSpPr>
        <p:cNvPr id="1" name=""/>
        <p:cNvGrpSpPr/>
        <p:nvPr/>
      </p:nvGrpSpPr>
      <p:grpSpPr>
        <a:xfrm>
          <a:off x="0" y="0"/>
          <a:ext cx="0" cy="0"/>
          <a:chOff x="0" y="0"/>
          <a:chExt cx="0" cy="0"/>
        </a:xfrm>
      </p:grpSpPr>
      <p:sp>
        <p:nvSpPr>
          <p:cNvPr id="1429"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430" name="Picture 28"/>
          <p:cNvSpPr>
            <a:spLocks noGrp="1"/>
          </p:cNvSpPr>
          <p:nvPr>
            <p:ph type="pic" sz="quarter" idx="21"/>
          </p:nvPr>
        </p:nvSpPr>
        <p:spPr>
          <a:xfrm>
            <a:off x="2749125" y="3289231"/>
            <a:ext cx="2273077" cy="843066"/>
          </a:xfrm>
          <a:prstGeom prst="rect">
            <a:avLst/>
          </a:prstGeom>
        </p:spPr>
        <p:txBody>
          <a:bodyPr lIns="91439" tIns="45719" rIns="91439" bIns="45719"/>
          <a:lstStyle/>
          <a:p>
            <a:endParaRPr/>
          </a:p>
        </p:txBody>
      </p:sp>
      <p:sp>
        <p:nvSpPr>
          <p:cNvPr id="1431" name="Picture 2"/>
          <p:cNvSpPr>
            <a:spLocks noGrp="1"/>
          </p:cNvSpPr>
          <p:nvPr>
            <p:ph type="pic" sz="quarter" idx="22"/>
          </p:nvPr>
        </p:nvSpPr>
        <p:spPr>
          <a:xfrm>
            <a:off x="2209300" y="4688949"/>
            <a:ext cx="1719716" cy="510106"/>
          </a:xfrm>
          <a:prstGeom prst="rect">
            <a:avLst/>
          </a:prstGeom>
        </p:spPr>
        <p:txBody>
          <a:bodyPr lIns="91439" tIns="45719" rIns="91439" bIns="45719"/>
          <a:lstStyle/>
          <a:p>
            <a:endParaRPr/>
          </a:p>
        </p:txBody>
      </p:sp>
      <p:sp>
        <p:nvSpPr>
          <p:cNvPr id="1432" name="Picture 6"/>
          <p:cNvSpPr>
            <a:spLocks noGrp="1"/>
          </p:cNvSpPr>
          <p:nvPr>
            <p:ph type="pic" sz="quarter" idx="23"/>
          </p:nvPr>
        </p:nvSpPr>
        <p:spPr>
          <a:xfrm>
            <a:off x="4722464" y="1831494"/>
            <a:ext cx="837971" cy="344937"/>
          </a:xfrm>
          <a:prstGeom prst="rect">
            <a:avLst/>
          </a:prstGeom>
        </p:spPr>
        <p:txBody>
          <a:bodyPr lIns="91439" tIns="45719" rIns="91439" bIns="45719"/>
          <a:lstStyle/>
          <a:p>
            <a:endParaRPr/>
          </a:p>
        </p:txBody>
      </p:sp>
      <p:sp>
        <p:nvSpPr>
          <p:cNvPr id="1433" name="Picture 22"/>
          <p:cNvSpPr>
            <a:spLocks noGrp="1"/>
          </p:cNvSpPr>
          <p:nvPr>
            <p:ph type="pic" sz="quarter" idx="24"/>
          </p:nvPr>
        </p:nvSpPr>
        <p:spPr>
          <a:xfrm>
            <a:off x="-333818" y="4406831"/>
            <a:ext cx="3506603" cy="1074264"/>
          </a:xfrm>
          <a:prstGeom prst="rect">
            <a:avLst/>
          </a:prstGeom>
        </p:spPr>
        <p:txBody>
          <a:bodyPr lIns="91439" tIns="45719" rIns="91439" bIns="45719"/>
          <a:lstStyle/>
          <a:p>
            <a:endParaRPr/>
          </a:p>
        </p:txBody>
      </p:sp>
      <p:sp>
        <p:nvSpPr>
          <p:cNvPr id="1434" name="Picture 24"/>
          <p:cNvSpPr>
            <a:spLocks noGrp="1"/>
          </p:cNvSpPr>
          <p:nvPr>
            <p:ph type="pic" sz="quarter" idx="25"/>
          </p:nvPr>
        </p:nvSpPr>
        <p:spPr>
          <a:xfrm>
            <a:off x="861354" y="3434800"/>
            <a:ext cx="1377039" cy="765023"/>
          </a:xfrm>
          <a:prstGeom prst="rect">
            <a:avLst/>
          </a:prstGeom>
        </p:spPr>
        <p:txBody>
          <a:bodyPr lIns="91439" tIns="45719" rIns="91439" bIns="45719"/>
          <a:lstStyle/>
          <a:p>
            <a:endParaRPr/>
          </a:p>
        </p:txBody>
      </p:sp>
      <p:sp>
        <p:nvSpPr>
          <p:cNvPr id="1435" name="Picture 32"/>
          <p:cNvSpPr>
            <a:spLocks noGrp="1"/>
          </p:cNvSpPr>
          <p:nvPr>
            <p:ph type="pic" sz="quarter" idx="26"/>
          </p:nvPr>
        </p:nvSpPr>
        <p:spPr>
          <a:xfrm>
            <a:off x="868437" y="1761937"/>
            <a:ext cx="2191439" cy="484054"/>
          </a:xfrm>
          <a:prstGeom prst="rect">
            <a:avLst/>
          </a:prstGeom>
        </p:spPr>
        <p:txBody>
          <a:bodyPr lIns="91439" tIns="45719" rIns="91439" bIns="45719"/>
          <a:lstStyle/>
          <a:p>
            <a:endParaRPr/>
          </a:p>
        </p:txBody>
      </p:sp>
      <p:sp>
        <p:nvSpPr>
          <p:cNvPr id="1436" name="Picture 34"/>
          <p:cNvSpPr>
            <a:spLocks noGrp="1"/>
          </p:cNvSpPr>
          <p:nvPr>
            <p:ph type="pic" sz="quarter" idx="27"/>
          </p:nvPr>
        </p:nvSpPr>
        <p:spPr>
          <a:xfrm>
            <a:off x="3106958" y="2557430"/>
            <a:ext cx="1786011" cy="617367"/>
          </a:xfrm>
          <a:prstGeom prst="rect">
            <a:avLst/>
          </a:prstGeom>
        </p:spPr>
        <p:txBody>
          <a:bodyPr lIns="91439" tIns="45719" rIns="91439" bIns="45719"/>
          <a:lstStyle/>
          <a:p>
            <a:endParaRPr/>
          </a:p>
        </p:txBody>
      </p:sp>
      <p:sp>
        <p:nvSpPr>
          <p:cNvPr id="1437" name="Picture 16"/>
          <p:cNvSpPr>
            <a:spLocks noGrp="1"/>
          </p:cNvSpPr>
          <p:nvPr>
            <p:ph type="pic" sz="quarter" idx="28"/>
          </p:nvPr>
        </p:nvSpPr>
        <p:spPr>
          <a:xfrm>
            <a:off x="4301856" y="4579270"/>
            <a:ext cx="1465806" cy="729463"/>
          </a:xfrm>
          <a:prstGeom prst="rect">
            <a:avLst/>
          </a:prstGeom>
        </p:spPr>
        <p:txBody>
          <a:bodyPr lIns="91439" tIns="45719" rIns="91439" bIns="45719"/>
          <a:lstStyle/>
          <a:p>
            <a:endParaRPr/>
          </a:p>
        </p:txBody>
      </p:sp>
      <p:sp>
        <p:nvSpPr>
          <p:cNvPr id="1438" name="Picture 30"/>
          <p:cNvSpPr>
            <a:spLocks noGrp="1"/>
          </p:cNvSpPr>
          <p:nvPr>
            <p:ph type="pic" sz="quarter" idx="29"/>
          </p:nvPr>
        </p:nvSpPr>
        <p:spPr>
          <a:xfrm>
            <a:off x="3556906" y="1761937"/>
            <a:ext cx="610891" cy="610197"/>
          </a:xfrm>
          <a:prstGeom prst="rect">
            <a:avLst/>
          </a:prstGeom>
        </p:spPr>
        <p:txBody>
          <a:bodyPr lIns="91439" tIns="45719" rIns="91439" bIns="45719"/>
          <a:lstStyle/>
          <a:p>
            <a:endParaRPr/>
          </a:p>
        </p:txBody>
      </p:sp>
      <p:sp>
        <p:nvSpPr>
          <p:cNvPr id="1439" name="Picture 18"/>
          <p:cNvSpPr>
            <a:spLocks noGrp="1"/>
          </p:cNvSpPr>
          <p:nvPr>
            <p:ph type="pic" sz="quarter" idx="30"/>
          </p:nvPr>
        </p:nvSpPr>
        <p:spPr>
          <a:xfrm>
            <a:off x="851114" y="2520020"/>
            <a:ext cx="1851535" cy="1028642"/>
          </a:xfrm>
          <a:prstGeom prst="rect">
            <a:avLst/>
          </a:prstGeom>
        </p:spPr>
        <p:txBody>
          <a:bodyPr lIns="91439" tIns="45719" rIns="91439" bIns="45719"/>
          <a:lstStyle/>
          <a:p>
            <a:endParaRPr/>
          </a:p>
        </p:txBody>
      </p:sp>
      <p:sp>
        <p:nvSpPr>
          <p:cNvPr id="1440" name="Picture 3"/>
          <p:cNvSpPr>
            <a:spLocks noGrp="1"/>
          </p:cNvSpPr>
          <p:nvPr>
            <p:ph type="pic" idx="31"/>
          </p:nvPr>
        </p:nvSpPr>
        <p:spPr>
          <a:xfrm>
            <a:off x="6089701" y="7219"/>
            <a:ext cx="6102296" cy="6858002"/>
          </a:xfrm>
          <a:prstGeom prst="rect">
            <a:avLst/>
          </a:prstGeom>
        </p:spPr>
        <p:txBody>
          <a:bodyPr lIns="91439" tIns="45719" rIns="91439" bIns="45719"/>
          <a:lstStyle/>
          <a:p>
            <a:endParaRPr/>
          </a:p>
        </p:txBody>
      </p:sp>
      <p:pic>
        <p:nvPicPr>
          <p:cNvPr id="1441" name="Picture 26" descr="Picture 26"/>
          <p:cNvPicPr>
            <a:picLocks noChangeAspect="1"/>
          </p:cNvPicPr>
          <p:nvPr/>
        </p:nvPicPr>
        <p:blipFill>
          <a:blip r:embed="rId2"/>
          <a:stretch>
            <a:fillRect/>
          </a:stretch>
        </p:blipFill>
        <p:spPr>
          <a:xfrm>
            <a:off x="6089701" y="-2"/>
            <a:ext cx="656362" cy="6858002"/>
          </a:xfrm>
          <a:prstGeom prst="rect">
            <a:avLst/>
          </a:prstGeom>
          <a:ln w="12700">
            <a:miter lim="400000"/>
          </a:ln>
        </p:spPr>
      </p:pic>
      <p:sp>
        <p:nvSpPr>
          <p:cNvPr id="1442" name="Straight Connector 27"/>
          <p:cNvSpPr/>
          <p:nvPr/>
        </p:nvSpPr>
        <p:spPr>
          <a:xfrm flipH="1">
            <a:off x="6754374" y="-2"/>
            <a:ext cx="1" cy="6858001"/>
          </a:xfrm>
          <a:prstGeom prst="line">
            <a:avLst/>
          </a:prstGeom>
          <a:ln w="101600">
            <a:solidFill>
              <a:srgbClr val="37C285"/>
            </a:solidFill>
            <a:miter/>
          </a:ln>
        </p:spPr>
        <p:txBody>
          <a:bodyPr lIns="45718" tIns="45718" rIns="45718" bIns="45718"/>
          <a:lstStyle/>
          <a:p>
            <a:endParaRPr/>
          </a:p>
        </p:txBody>
      </p:sp>
      <p:sp>
        <p:nvSpPr>
          <p:cNvPr id="1443"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Our clients.</a:t>
            </a:r>
          </a:p>
          <a:p>
            <a:pPr lvl="1"/>
            <a:endParaRPr/>
          </a:p>
          <a:p>
            <a:pPr lvl="2"/>
            <a:endParaRPr/>
          </a:p>
          <a:p>
            <a:pPr lvl="3"/>
            <a:endParaRPr/>
          </a:p>
          <a:p>
            <a:pPr lvl="4"/>
            <a:endParaRPr/>
          </a:p>
        </p:txBody>
      </p:sp>
      <p:sp>
        <p:nvSpPr>
          <p:cNvPr id="14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Our Clients 04">
    <p:spTree>
      <p:nvGrpSpPr>
        <p:cNvPr id="1" name=""/>
        <p:cNvGrpSpPr/>
        <p:nvPr/>
      </p:nvGrpSpPr>
      <p:grpSpPr>
        <a:xfrm>
          <a:off x="0" y="0"/>
          <a:ext cx="0" cy="0"/>
          <a:chOff x="0" y="0"/>
          <a:chExt cx="0" cy="0"/>
        </a:xfrm>
      </p:grpSpPr>
      <p:sp>
        <p:nvSpPr>
          <p:cNvPr id="1451"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452" name="Picture 2"/>
          <p:cNvSpPr>
            <a:spLocks noGrp="1"/>
          </p:cNvSpPr>
          <p:nvPr>
            <p:ph type="pic" sz="quarter" idx="21"/>
          </p:nvPr>
        </p:nvSpPr>
        <p:spPr>
          <a:xfrm>
            <a:off x="793575" y="4789411"/>
            <a:ext cx="1861197" cy="552072"/>
          </a:xfrm>
          <a:prstGeom prst="rect">
            <a:avLst/>
          </a:prstGeom>
        </p:spPr>
        <p:txBody>
          <a:bodyPr lIns="91439" tIns="45719" rIns="91439" bIns="45719"/>
          <a:lstStyle/>
          <a:p>
            <a:endParaRPr/>
          </a:p>
        </p:txBody>
      </p:sp>
      <p:sp>
        <p:nvSpPr>
          <p:cNvPr id="1453" name="Picture 6"/>
          <p:cNvSpPr>
            <a:spLocks noGrp="1"/>
          </p:cNvSpPr>
          <p:nvPr>
            <p:ph type="pic" sz="quarter" idx="22"/>
          </p:nvPr>
        </p:nvSpPr>
        <p:spPr>
          <a:xfrm>
            <a:off x="3672220" y="4846982"/>
            <a:ext cx="1061447" cy="436927"/>
          </a:xfrm>
          <a:prstGeom prst="rect">
            <a:avLst/>
          </a:prstGeom>
        </p:spPr>
        <p:txBody>
          <a:bodyPr lIns="91439" tIns="45719" rIns="91439" bIns="45719"/>
          <a:lstStyle/>
          <a:p>
            <a:endParaRPr/>
          </a:p>
        </p:txBody>
      </p:sp>
      <p:sp>
        <p:nvSpPr>
          <p:cNvPr id="1454" name="Picture 16"/>
          <p:cNvSpPr>
            <a:spLocks noGrp="1"/>
          </p:cNvSpPr>
          <p:nvPr>
            <p:ph type="pic" sz="quarter" idx="23"/>
          </p:nvPr>
        </p:nvSpPr>
        <p:spPr>
          <a:xfrm>
            <a:off x="9052852" y="1824464"/>
            <a:ext cx="1949388" cy="970120"/>
          </a:xfrm>
          <a:prstGeom prst="rect">
            <a:avLst/>
          </a:prstGeom>
        </p:spPr>
        <p:txBody>
          <a:bodyPr lIns="91439" tIns="45719" rIns="91439" bIns="45719"/>
          <a:lstStyle/>
          <a:p>
            <a:endParaRPr/>
          </a:p>
        </p:txBody>
      </p:sp>
      <p:sp>
        <p:nvSpPr>
          <p:cNvPr id="1455" name="Picture 18"/>
          <p:cNvSpPr>
            <a:spLocks noGrp="1"/>
          </p:cNvSpPr>
          <p:nvPr>
            <p:ph type="pic" sz="quarter" idx="24"/>
          </p:nvPr>
        </p:nvSpPr>
        <p:spPr>
          <a:xfrm>
            <a:off x="5881461" y="1741839"/>
            <a:ext cx="2097015" cy="1165021"/>
          </a:xfrm>
          <a:prstGeom prst="rect">
            <a:avLst/>
          </a:prstGeom>
        </p:spPr>
        <p:txBody>
          <a:bodyPr lIns="91439" tIns="45719" rIns="91439" bIns="45719"/>
          <a:lstStyle/>
          <a:p>
            <a:endParaRPr/>
          </a:p>
        </p:txBody>
      </p:sp>
      <p:sp>
        <p:nvSpPr>
          <p:cNvPr id="1456" name="Picture 22"/>
          <p:cNvSpPr>
            <a:spLocks noGrp="1"/>
          </p:cNvSpPr>
          <p:nvPr>
            <p:ph type="pic" sz="quarter" idx="25"/>
          </p:nvPr>
        </p:nvSpPr>
        <p:spPr>
          <a:xfrm>
            <a:off x="5692768" y="2978977"/>
            <a:ext cx="3795089" cy="1162643"/>
          </a:xfrm>
          <a:prstGeom prst="rect">
            <a:avLst/>
          </a:prstGeom>
        </p:spPr>
        <p:txBody>
          <a:bodyPr lIns="91439" tIns="45719" rIns="91439" bIns="45719"/>
          <a:lstStyle/>
          <a:p>
            <a:endParaRPr/>
          </a:p>
        </p:txBody>
      </p:sp>
      <p:sp>
        <p:nvSpPr>
          <p:cNvPr id="1457" name="Picture 24"/>
          <p:cNvSpPr>
            <a:spLocks noGrp="1"/>
          </p:cNvSpPr>
          <p:nvPr>
            <p:ph type="pic" sz="quarter" idx="26"/>
          </p:nvPr>
        </p:nvSpPr>
        <p:spPr>
          <a:xfrm>
            <a:off x="853841" y="3159861"/>
            <a:ext cx="1918463" cy="1065815"/>
          </a:xfrm>
          <a:prstGeom prst="rect">
            <a:avLst/>
          </a:prstGeom>
        </p:spPr>
        <p:txBody>
          <a:bodyPr lIns="91439" tIns="45719" rIns="91439" bIns="45719"/>
          <a:lstStyle/>
          <a:p>
            <a:endParaRPr/>
          </a:p>
        </p:txBody>
      </p:sp>
      <p:sp>
        <p:nvSpPr>
          <p:cNvPr id="1458" name="Picture 28"/>
          <p:cNvSpPr>
            <a:spLocks noGrp="1"/>
          </p:cNvSpPr>
          <p:nvPr>
            <p:ph type="pic" sz="quarter" idx="27"/>
          </p:nvPr>
        </p:nvSpPr>
        <p:spPr>
          <a:xfrm>
            <a:off x="3632229" y="2978977"/>
            <a:ext cx="2904054" cy="1077093"/>
          </a:xfrm>
          <a:prstGeom prst="rect">
            <a:avLst/>
          </a:prstGeom>
        </p:spPr>
        <p:txBody>
          <a:bodyPr lIns="91439" tIns="45719" rIns="91439" bIns="45719"/>
          <a:lstStyle/>
          <a:p>
            <a:endParaRPr/>
          </a:p>
        </p:txBody>
      </p:sp>
      <p:sp>
        <p:nvSpPr>
          <p:cNvPr id="1459" name="Picture 30"/>
          <p:cNvSpPr>
            <a:spLocks noGrp="1"/>
          </p:cNvSpPr>
          <p:nvPr>
            <p:ph type="pic" sz="quarter" idx="28"/>
          </p:nvPr>
        </p:nvSpPr>
        <p:spPr>
          <a:xfrm>
            <a:off x="4158126" y="1967458"/>
            <a:ext cx="797045" cy="796140"/>
          </a:xfrm>
          <a:prstGeom prst="rect">
            <a:avLst/>
          </a:prstGeom>
        </p:spPr>
        <p:txBody>
          <a:bodyPr lIns="91439" tIns="45719" rIns="91439" bIns="45719"/>
          <a:lstStyle/>
          <a:p>
            <a:endParaRPr/>
          </a:p>
        </p:txBody>
      </p:sp>
      <p:sp>
        <p:nvSpPr>
          <p:cNvPr id="1460" name="Picture 32"/>
          <p:cNvSpPr>
            <a:spLocks noGrp="1"/>
          </p:cNvSpPr>
          <p:nvPr>
            <p:ph type="pic" sz="quarter" idx="29"/>
          </p:nvPr>
        </p:nvSpPr>
        <p:spPr>
          <a:xfrm>
            <a:off x="860109" y="2031654"/>
            <a:ext cx="2371726" cy="523877"/>
          </a:xfrm>
          <a:prstGeom prst="rect">
            <a:avLst/>
          </a:prstGeom>
        </p:spPr>
        <p:txBody>
          <a:bodyPr lIns="91439" tIns="45719" rIns="91439" bIns="45719"/>
          <a:lstStyle/>
          <a:p>
            <a:endParaRPr/>
          </a:p>
        </p:txBody>
      </p:sp>
      <p:sp>
        <p:nvSpPr>
          <p:cNvPr id="1461" name="Picture 34"/>
          <p:cNvSpPr>
            <a:spLocks noGrp="1"/>
          </p:cNvSpPr>
          <p:nvPr>
            <p:ph type="pic" sz="quarter" idx="30"/>
          </p:nvPr>
        </p:nvSpPr>
        <p:spPr>
          <a:xfrm>
            <a:off x="9029728" y="3039661"/>
            <a:ext cx="2252676" cy="778677"/>
          </a:xfrm>
          <a:prstGeom prst="rect">
            <a:avLst/>
          </a:prstGeom>
        </p:spPr>
        <p:txBody>
          <a:bodyPr lIns="91439" tIns="45719" rIns="91439" bIns="45719"/>
          <a:lstStyle/>
          <a:p>
            <a:endParaRPr/>
          </a:p>
        </p:txBody>
      </p:sp>
      <p:sp>
        <p:nvSpPr>
          <p:cNvPr id="1462"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Our clients.</a:t>
            </a:r>
          </a:p>
          <a:p>
            <a:pPr lvl="1"/>
            <a:endParaRPr/>
          </a:p>
          <a:p>
            <a:pPr lvl="2"/>
            <a:endParaRPr/>
          </a:p>
          <a:p>
            <a:pPr lvl="3"/>
            <a:endParaRPr/>
          </a:p>
          <a:p>
            <a:pPr lvl="4"/>
            <a:endParaRPr/>
          </a:p>
        </p:txBody>
      </p:sp>
      <p:sp>
        <p:nvSpPr>
          <p:cNvPr id="14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Our Clients 05">
    <p:spTree>
      <p:nvGrpSpPr>
        <p:cNvPr id="1" name=""/>
        <p:cNvGrpSpPr/>
        <p:nvPr/>
      </p:nvGrpSpPr>
      <p:grpSpPr>
        <a:xfrm>
          <a:off x="0" y="0"/>
          <a:ext cx="0" cy="0"/>
          <a:chOff x="0" y="0"/>
          <a:chExt cx="0" cy="0"/>
        </a:xfrm>
      </p:grpSpPr>
      <p:sp>
        <p:nvSpPr>
          <p:cNvPr id="1470"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471" name="Picture 4"/>
          <p:cNvSpPr>
            <a:spLocks noGrp="1"/>
          </p:cNvSpPr>
          <p:nvPr>
            <p:ph type="pic" sz="quarter" idx="21"/>
          </p:nvPr>
        </p:nvSpPr>
        <p:spPr>
          <a:xfrm>
            <a:off x="6447783" y="1762809"/>
            <a:ext cx="1780114" cy="994524"/>
          </a:xfrm>
          <a:prstGeom prst="rect">
            <a:avLst/>
          </a:prstGeom>
        </p:spPr>
        <p:txBody>
          <a:bodyPr lIns="91439" tIns="45719" rIns="91439" bIns="45719"/>
          <a:lstStyle/>
          <a:p>
            <a:endParaRPr/>
          </a:p>
        </p:txBody>
      </p:sp>
      <p:sp>
        <p:nvSpPr>
          <p:cNvPr id="1472" name="Picture 6"/>
          <p:cNvSpPr>
            <a:spLocks noGrp="1"/>
          </p:cNvSpPr>
          <p:nvPr>
            <p:ph type="pic" sz="quarter" idx="22"/>
          </p:nvPr>
        </p:nvSpPr>
        <p:spPr>
          <a:xfrm>
            <a:off x="8164065" y="2897240"/>
            <a:ext cx="1072020" cy="1085421"/>
          </a:xfrm>
          <a:prstGeom prst="rect">
            <a:avLst/>
          </a:prstGeom>
        </p:spPr>
        <p:txBody>
          <a:bodyPr lIns="91439" tIns="45719" rIns="91439" bIns="45719"/>
          <a:lstStyle/>
          <a:p>
            <a:endParaRPr/>
          </a:p>
        </p:txBody>
      </p:sp>
      <p:sp>
        <p:nvSpPr>
          <p:cNvPr id="1473" name="Picture 22"/>
          <p:cNvSpPr>
            <a:spLocks noGrp="1"/>
          </p:cNvSpPr>
          <p:nvPr>
            <p:ph type="pic" sz="quarter" idx="23"/>
          </p:nvPr>
        </p:nvSpPr>
        <p:spPr>
          <a:xfrm>
            <a:off x="6537155" y="4259829"/>
            <a:ext cx="1988003" cy="639739"/>
          </a:xfrm>
          <a:prstGeom prst="rect">
            <a:avLst/>
          </a:prstGeom>
        </p:spPr>
        <p:txBody>
          <a:bodyPr lIns="91439" tIns="45719" rIns="91439" bIns="45719"/>
          <a:lstStyle/>
          <a:p>
            <a:endParaRPr/>
          </a:p>
        </p:txBody>
      </p:sp>
      <p:sp>
        <p:nvSpPr>
          <p:cNvPr id="1474" name="Picture 29"/>
          <p:cNvSpPr>
            <a:spLocks noGrp="1"/>
          </p:cNvSpPr>
          <p:nvPr>
            <p:ph type="pic" sz="quarter" idx="24"/>
          </p:nvPr>
        </p:nvSpPr>
        <p:spPr>
          <a:xfrm>
            <a:off x="6395872" y="5202620"/>
            <a:ext cx="1883935" cy="661303"/>
          </a:xfrm>
          <a:prstGeom prst="rect">
            <a:avLst/>
          </a:prstGeom>
        </p:spPr>
        <p:txBody>
          <a:bodyPr lIns="91439" tIns="45719" rIns="91439" bIns="45719"/>
          <a:lstStyle/>
          <a:p>
            <a:endParaRPr/>
          </a:p>
        </p:txBody>
      </p:sp>
      <p:sp>
        <p:nvSpPr>
          <p:cNvPr id="1475" name="Picture 8"/>
          <p:cNvSpPr>
            <a:spLocks noGrp="1"/>
          </p:cNvSpPr>
          <p:nvPr>
            <p:ph type="pic" sz="quarter" idx="25"/>
          </p:nvPr>
        </p:nvSpPr>
        <p:spPr>
          <a:xfrm>
            <a:off x="8539287" y="5298135"/>
            <a:ext cx="1595704" cy="546475"/>
          </a:xfrm>
          <a:prstGeom prst="rect">
            <a:avLst/>
          </a:prstGeom>
        </p:spPr>
        <p:txBody>
          <a:bodyPr lIns="91439" tIns="45719" rIns="91439" bIns="45719"/>
          <a:lstStyle/>
          <a:p>
            <a:endParaRPr/>
          </a:p>
        </p:txBody>
      </p:sp>
      <p:sp>
        <p:nvSpPr>
          <p:cNvPr id="1476" name="Picture 16"/>
          <p:cNvSpPr>
            <a:spLocks noGrp="1"/>
          </p:cNvSpPr>
          <p:nvPr>
            <p:ph type="pic" sz="quarter" idx="26"/>
          </p:nvPr>
        </p:nvSpPr>
        <p:spPr>
          <a:xfrm>
            <a:off x="8772259" y="1776731"/>
            <a:ext cx="1129760" cy="843342"/>
          </a:xfrm>
          <a:prstGeom prst="rect">
            <a:avLst/>
          </a:prstGeom>
        </p:spPr>
        <p:txBody>
          <a:bodyPr lIns="91439" tIns="45719" rIns="91439" bIns="45719"/>
          <a:lstStyle/>
          <a:p>
            <a:endParaRPr/>
          </a:p>
        </p:txBody>
      </p:sp>
      <p:sp>
        <p:nvSpPr>
          <p:cNvPr id="1477" name="Picture 20"/>
          <p:cNvSpPr>
            <a:spLocks noGrp="1"/>
          </p:cNvSpPr>
          <p:nvPr>
            <p:ph type="pic" sz="quarter" idx="27"/>
          </p:nvPr>
        </p:nvSpPr>
        <p:spPr>
          <a:xfrm>
            <a:off x="10004042" y="3093933"/>
            <a:ext cx="1685090" cy="737227"/>
          </a:xfrm>
          <a:prstGeom prst="rect">
            <a:avLst/>
          </a:prstGeom>
        </p:spPr>
        <p:txBody>
          <a:bodyPr lIns="91439" tIns="45719" rIns="91439" bIns="45719"/>
          <a:lstStyle/>
          <a:p>
            <a:endParaRPr/>
          </a:p>
        </p:txBody>
      </p:sp>
      <p:sp>
        <p:nvSpPr>
          <p:cNvPr id="1478" name="Picture 27"/>
          <p:cNvSpPr>
            <a:spLocks noGrp="1"/>
          </p:cNvSpPr>
          <p:nvPr>
            <p:ph type="pic" sz="quarter" idx="28"/>
          </p:nvPr>
        </p:nvSpPr>
        <p:spPr>
          <a:xfrm>
            <a:off x="6204482" y="2841398"/>
            <a:ext cx="1334962" cy="1115378"/>
          </a:xfrm>
          <a:prstGeom prst="rect">
            <a:avLst/>
          </a:prstGeom>
        </p:spPr>
        <p:txBody>
          <a:bodyPr lIns="91439" tIns="45719" rIns="91439" bIns="45719"/>
          <a:lstStyle/>
          <a:p>
            <a:endParaRPr/>
          </a:p>
        </p:txBody>
      </p:sp>
      <p:sp>
        <p:nvSpPr>
          <p:cNvPr id="1479" name="Picture 12"/>
          <p:cNvSpPr>
            <a:spLocks noGrp="1"/>
          </p:cNvSpPr>
          <p:nvPr>
            <p:ph type="pic" sz="quarter" idx="29"/>
          </p:nvPr>
        </p:nvSpPr>
        <p:spPr>
          <a:xfrm>
            <a:off x="8872801" y="4081624"/>
            <a:ext cx="1685090" cy="867822"/>
          </a:xfrm>
          <a:prstGeom prst="rect">
            <a:avLst/>
          </a:prstGeom>
        </p:spPr>
        <p:txBody>
          <a:bodyPr lIns="91439" tIns="45719" rIns="91439" bIns="45719"/>
          <a:lstStyle/>
          <a:p>
            <a:endParaRPr/>
          </a:p>
        </p:txBody>
      </p:sp>
      <p:sp>
        <p:nvSpPr>
          <p:cNvPr id="1480" name="Picture 2"/>
          <p:cNvSpPr>
            <a:spLocks noGrp="1"/>
          </p:cNvSpPr>
          <p:nvPr>
            <p:ph type="pic" sz="quarter" idx="30"/>
          </p:nvPr>
        </p:nvSpPr>
        <p:spPr>
          <a:xfrm>
            <a:off x="10251074" y="1700134"/>
            <a:ext cx="1685090" cy="1141264"/>
          </a:xfrm>
          <a:prstGeom prst="rect">
            <a:avLst/>
          </a:prstGeom>
        </p:spPr>
        <p:txBody>
          <a:bodyPr lIns="91439" tIns="45719" rIns="91439" bIns="45719"/>
          <a:lstStyle/>
          <a:p>
            <a:endParaRPr/>
          </a:p>
        </p:txBody>
      </p:sp>
      <p:sp>
        <p:nvSpPr>
          <p:cNvPr id="1481" name="Body Level One…"/>
          <p:cNvSpPr txBox="1">
            <a:spLocks noGrp="1"/>
          </p:cNvSpPr>
          <p:nvPr>
            <p:ph type="body" sz="quarter" idx="1"/>
          </p:nvPr>
        </p:nvSpPr>
        <p:spPr>
          <a:xfrm>
            <a:off x="840376" y="2104226"/>
            <a:ext cx="4739485" cy="28919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482" name="Text Placeholder 2"/>
          <p:cNvSpPr>
            <a:spLocks noGrp="1"/>
          </p:cNvSpPr>
          <p:nvPr>
            <p:ph type="body" sz="quarter" idx="31"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Our clients.</a:t>
            </a:r>
          </a:p>
        </p:txBody>
      </p:sp>
      <p:sp>
        <p:nvSpPr>
          <p:cNvPr id="14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Our Clients 06">
    <p:spTree>
      <p:nvGrpSpPr>
        <p:cNvPr id="1" name=""/>
        <p:cNvGrpSpPr/>
        <p:nvPr/>
      </p:nvGrpSpPr>
      <p:grpSpPr>
        <a:xfrm>
          <a:off x="0" y="0"/>
          <a:ext cx="0" cy="0"/>
          <a:chOff x="0" y="0"/>
          <a:chExt cx="0" cy="0"/>
        </a:xfrm>
      </p:grpSpPr>
      <p:sp>
        <p:nvSpPr>
          <p:cNvPr id="1490"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491" name="Body Level One…"/>
          <p:cNvSpPr txBox="1">
            <a:spLocks noGrp="1"/>
          </p:cNvSpPr>
          <p:nvPr>
            <p:ph type="body" sz="quarter" idx="1"/>
          </p:nvPr>
        </p:nvSpPr>
        <p:spPr>
          <a:xfrm>
            <a:off x="840376" y="2104226"/>
            <a:ext cx="4739485" cy="289199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492" name="Picture 28"/>
          <p:cNvSpPr>
            <a:spLocks noGrp="1"/>
          </p:cNvSpPr>
          <p:nvPr>
            <p:ph type="pic" sz="quarter" idx="21"/>
          </p:nvPr>
        </p:nvSpPr>
        <p:spPr>
          <a:xfrm>
            <a:off x="9272816" y="2485837"/>
            <a:ext cx="2562423" cy="950386"/>
          </a:xfrm>
          <a:prstGeom prst="rect">
            <a:avLst/>
          </a:prstGeom>
        </p:spPr>
        <p:txBody>
          <a:bodyPr lIns="91439" tIns="45719" rIns="91439" bIns="45719"/>
          <a:lstStyle/>
          <a:p>
            <a:endParaRPr/>
          </a:p>
        </p:txBody>
      </p:sp>
      <p:sp>
        <p:nvSpPr>
          <p:cNvPr id="1493" name="Picture 2"/>
          <p:cNvSpPr>
            <a:spLocks noGrp="1"/>
          </p:cNvSpPr>
          <p:nvPr>
            <p:ph type="pic" sz="quarter" idx="22"/>
          </p:nvPr>
        </p:nvSpPr>
        <p:spPr>
          <a:xfrm>
            <a:off x="6666445" y="1874945"/>
            <a:ext cx="1719718" cy="510106"/>
          </a:xfrm>
          <a:prstGeom prst="rect">
            <a:avLst/>
          </a:prstGeom>
        </p:spPr>
        <p:txBody>
          <a:bodyPr lIns="91439" tIns="45719" rIns="91439" bIns="45719"/>
          <a:lstStyle/>
          <a:p>
            <a:endParaRPr/>
          </a:p>
        </p:txBody>
      </p:sp>
      <p:sp>
        <p:nvSpPr>
          <p:cNvPr id="1494" name="Picture 6"/>
          <p:cNvSpPr>
            <a:spLocks noGrp="1"/>
          </p:cNvSpPr>
          <p:nvPr>
            <p:ph type="pic" sz="quarter" idx="23"/>
          </p:nvPr>
        </p:nvSpPr>
        <p:spPr>
          <a:xfrm>
            <a:off x="9030265" y="1917506"/>
            <a:ext cx="980761" cy="403714"/>
          </a:xfrm>
          <a:prstGeom prst="rect">
            <a:avLst/>
          </a:prstGeom>
        </p:spPr>
        <p:txBody>
          <a:bodyPr lIns="91439" tIns="45719" rIns="91439" bIns="45719"/>
          <a:lstStyle/>
          <a:p>
            <a:endParaRPr/>
          </a:p>
        </p:txBody>
      </p:sp>
      <p:sp>
        <p:nvSpPr>
          <p:cNvPr id="1495" name="Picture 22"/>
          <p:cNvSpPr>
            <a:spLocks noGrp="1"/>
          </p:cNvSpPr>
          <p:nvPr>
            <p:ph type="pic" sz="quarter" idx="24"/>
          </p:nvPr>
        </p:nvSpPr>
        <p:spPr>
          <a:xfrm>
            <a:off x="7805604" y="4432434"/>
            <a:ext cx="3506604" cy="1074264"/>
          </a:xfrm>
          <a:prstGeom prst="rect">
            <a:avLst/>
          </a:prstGeom>
        </p:spPr>
        <p:txBody>
          <a:bodyPr lIns="91439" tIns="45719" rIns="91439" bIns="45719"/>
          <a:lstStyle/>
          <a:p>
            <a:endParaRPr/>
          </a:p>
        </p:txBody>
      </p:sp>
      <p:sp>
        <p:nvSpPr>
          <p:cNvPr id="1496" name="Picture 24"/>
          <p:cNvSpPr>
            <a:spLocks noGrp="1"/>
          </p:cNvSpPr>
          <p:nvPr>
            <p:ph type="pic" sz="quarter" idx="25"/>
          </p:nvPr>
        </p:nvSpPr>
        <p:spPr>
          <a:xfrm>
            <a:off x="6685683" y="2632099"/>
            <a:ext cx="1772631" cy="984796"/>
          </a:xfrm>
          <a:prstGeom prst="rect">
            <a:avLst/>
          </a:prstGeom>
        </p:spPr>
        <p:txBody>
          <a:bodyPr lIns="91439" tIns="45719" rIns="91439" bIns="45719"/>
          <a:lstStyle/>
          <a:p>
            <a:endParaRPr/>
          </a:p>
        </p:txBody>
      </p:sp>
      <p:sp>
        <p:nvSpPr>
          <p:cNvPr id="1497" name="Picture 32"/>
          <p:cNvSpPr>
            <a:spLocks noGrp="1"/>
          </p:cNvSpPr>
          <p:nvPr>
            <p:ph type="pic" sz="quarter" idx="26"/>
          </p:nvPr>
        </p:nvSpPr>
        <p:spPr>
          <a:xfrm>
            <a:off x="9340549" y="3826571"/>
            <a:ext cx="2191440" cy="484054"/>
          </a:xfrm>
          <a:prstGeom prst="rect">
            <a:avLst/>
          </a:prstGeom>
        </p:spPr>
        <p:txBody>
          <a:bodyPr lIns="91439" tIns="45719" rIns="91439" bIns="45719"/>
          <a:lstStyle/>
          <a:p>
            <a:endParaRPr/>
          </a:p>
        </p:txBody>
      </p:sp>
      <p:sp>
        <p:nvSpPr>
          <p:cNvPr id="1498" name="Picture 34"/>
          <p:cNvSpPr>
            <a:spLocks noGrp="1"/>
          </p:cNvSpPr>
          <p:nvPr>
            <p:ph type="pic" sz="quarter" idx="27"/>
          </p:nvPr>
        </p:nvSpPr>
        <p:spPr>
          <a:xfrm>
            <a:off x="6644492" y="4552948"/>
            <a:ext cx="2081438" cy="719486"/>
          </a:xfrm>
          <a:prstGeom prst="rect">
            <a:avLst/>
          </a:prstGeom>
        </p:spPr>
        <p:txBody>
          <a:bodyPr lIns="91439" tIns="45719" rIns="91439" bIns="45719"/>
          <a:lstStyle/>
          <a:p>
            <a:endParaRPr/>
          </a:p>
        </p:txBody>
      </p:sp>
      <p:pic>
        <p:nvPicPr>
          <p:cNvPr id="1499" name="Picture 16" descr="Picture 16"/>
          <p:cNvPicPr>
            <a:picLocks noChangeAspect="1"/>
          </p:cNvPicPr>
          <p:nvPr/>
        </p:nvPicPr>
        <p:blipFill>
          <a:blip r:embed="rId2"/>
          <a:stretch>
            <a:fillRect/>
          </a:stretch>
        </p:blipFill>
        <p:spPr>
          <a:xfrm>
            <a:off x="6666445" y="5476319"/>
            <a:ext cx="1801205" cy="896375"/>
          </a:xfrm>
          <a:prstGeom prst="rect">
            <a:avLst/>
          </a:prstGeom>
          <a:ln w="12700">
            <a:miter lim="400000"/>
          </a:ln>
        </p:spPr>
      </p:pic>
      <p:sp>
        <p:nvSpPr>
          <p:cNvPr id="1500" name="Picture 30"/>
          <p:cNvSpPr>
            <a:spLocks noGrp="1"/>
          </p:cNvSpPr>
          <p:nvPr>
            <p:ph type="pic" sz="quarter" idx="28"/>
          </p:nvPr>
        </p:nvSpPr>
        <p:spPr>
          <a:xfrm>
            <a:off x="10807530" y="1769815"/>
            <a:ext cx="736458" cy="735621"/>
          </a:xfrm>
          <a:prstGeom prst="rect">
            <a:avLst/>
          </a:prstGeom>
        </p:spPr>
        <p:txBody>
          <a:bodyPr lIns="91439" tIns="45719" rIns="91439" bIns="45719"/>
          <a:lstStyle/>
          <a:p>
            <a:endParaRPr/>
          </a:p>
        </p:txBody>
      </p:sp>
      <p:sp>
        <p:nvSpPr>
          <p:cNvPr id="1501" name="Picture 18"/>
          <p:cNvSpPr>
            <a:spLocks noGrp="1"/>
          </p:cNvSpPr>
          <p:nvPr>
            <p:ph type="pic" sz="quarter" idx="29"/>
          </p:nvPr>
        </p:nvSpPr>
        <p:spPr>
          <a:xfrm>
            <a:off x="6685683" y="3560547"/>
            <a:ext cx="1851535" cy="1028641"/>
          </a:xfrm>
          <a:prstGeom prst="rect">
            <a:avLst/>
          </a:prstGeom>
        </p:spPr>
        <p:txBody>
          <a:bodyPr lIns="91439" tIns="45719" rIns="91439" bIns="45719"/>
          <a:lstStyle/>
          <a:p>
            <a:endParaRPr/>
          </a:p>
        </p:txBody>
      </p:sp>
      <p:sp>
        <p:nvSpPr>
          <p:cNvPr id="1502" name="Text Placeholder 2"/>
          <p:cNvSpPr>
            <a:spLocks noGrp="1"/>
          </p:cNvSpPr>
          <p:nvPr>
            <p:ph type="body" sz="quarter" idx="30" hasCustomPrompt="1"/>
          </p:nvPr>
        </p:nvSpPr>
        <p:spPr>
          <a:xfrm>
            <a:off x="787267" y="933449"/>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006D68"/>
                </a:solidFill>
                <a:latin typeface="Roboto Slab SemiBold"/>
                <a:ea typeface="Roboto Slab SemiBold"/>
                <a:cs typeface="Roboto Slab SemiBold"/>
                <a:sym typeface="Roboto Slab SemiBold"/>
              </a:defRPr>
            </a:lvl1pPr>
          </a:lstStyle>
          <a:p>
            <a:r>
              <a:t>Our clients.</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lide - Exam Mgmt">
    <p:bg>
      <p:bgPr>
        <a:solidFill>
          <a:srgbClr val="00746D"/>
        </a:solidFill>
        <a:effectLst/>
      </p:bgPr>
    </p:bg>
    <p:spTree>
      <p:nvGrpSpPr>
        <p:cNvPr id="1" name=""/>
        <p:cNvGrpSpPr/>
        <p:nvPr/>
      </p:nvGrpSpPr>
      <p:grpSpPr>
        <a:xfrm>
          <a:off x="0" y="0"/>
          <a:ext cx="0" cy="0"/>
          <a:chOff x="0" y="0"/>
          <a:chExt cx="0" cy="0"/>
        </a:xfrm>
      </p:grpSpPr>
      <p:pic>
        <p:nvPicPr>
          <p:cNvPr id="118" name="Graphic 8" descr="Graphic 8"/>
          <p:cNvPicPr>
            <a:picLocks noChangeAspect="1"/>
          </p:cNvPicPr>
          <p:nvPr/>
        </p:nvPicPr>
        <p:blipFill>
          <a:blip r:embed="rId2"/>
          <a:stretch>
            <a:fillRect/>
          </a:stretch>
        </p:blipFill>
        <p:spPr>
          <a:xfrm>
            <a:off x="1026538" y="3825416"/>
            <a:ext cx="2895602" cy="472442"/>
          </a:xfrm>
          <a:prstGeom prst="rect">
            <a:avLst/>
          </a:prstGeom>
          <a:ln w="12700">
            <a:miter lim="400000"/>
          </a:ln>
        </p:spPr>
      </p:pic>
      <p:pic>
        <p:nvPicPr>
          <p:cNvPr id="119" name="Exam-Management_Janison_logo_green.pdf" descr="Exam-Management_Janison_logo_green.pdf"/>
          <p:cNvPicPr>
            <a:picLocks noChangeAspect="1"/>
          </p:cNvPicPr>
          <p:nvPr/>
        </p:nvPicPr>
        <p:blipFill>
          <a:blip r:embed="rId3"/>
          <a:srcRect l="2210" t="24185" r="87561" b="27681"/>
          <a:stretch>
            <a:fillRect/>
          </a:stretch>
        </p:blipFill>
        <p:spPr>
          <a:xfrm>
            <a:off x="10240157" y="417183"/>
            <a:ext cx="1578302" cy="1223318"/>
          </a:xfrm>
          <a:prstGeom prst="rect">
            <a:avLst/>
          </a:prstGeom>
          <a:ln w="12700">
            <a:miter lim="400000"/>
          </a:ln>
        </p:spPr>
      </p:pic>
      <p:pic>
        <p:nvPicPr>
          <p:cNvPr id="120" name="Picture 6" descr="Picture 6"/>
          <p:cNvPicPr>
            <a:picLocks noChangeAspect="1"/>
          </p:cNvPicPr>
          <p:nvPr/>
        </p:nvPicPr>
        <p:blipFill>
          <a:blip r:embed="rId4"/>
          <a:stretch>
            <a:fillRect/>
          </a:stretch>
        </p:blipFill>
        <p:spPr>
          <a:xfrm>
            <a:off x="11325390" y="5971957"/>
            <a:ext cx="473855" cy="473855"/>
          </a:xfrm>
          <a:prstGeom prst="rect">
            <a:avLst/>
          </a:prstGeom>
          <a:ln w="12700">
            <a:miter lim="400000"/>
          </a:ln>
        </p:spPr>
      </p:pic>
      <p:sp>
        <p:nvSpPr>
          <p:cNvPr id="121" name="Body Level One…"/>
          <p:cNvSpPr txBox="1">
            <a:spLocks noGrp="1"/>
          </p:cNvSpPr>
          <p:nvPr>
            <p:ph type="body" sz="quarter" idx="1"/>
          </p:nvPr>
        </p:nvSpPr>
        <p:spPr>
          <a:xfrm>
            <a:off x="1117503" y="5667187"/>
            <a:ext cx="2088683" cy="215902"/>
          </a:xfrm>
          <a:prstGeom prst="rect">
            <a:avLst/>
          </a:prstGeom>
        </p:spPr>
        <p:txBody>
          <a:bodyPr lIns="0" tIns="0" rIns="0" bIns="0">
            <a:normAutofit/>
          </a:bodyPr>
          <a:lstStyle>
            <a:lvl1pPr marL="0" indent="0">
              <a:lnSpc>
                <a:spcPct val="130000"/>
              </a:lnSpc>
              <a:spcBef>
                <a:spcPts val="0"/>
              </a:spcBef>
              <a:buSzTx/>
              <a:buFontTx/>
              <a:buNone/>
              <a:defRPr>
                <a:solidFill>
                  <a:srgbClr val="FFFFFF"/>
                </a:solidFill>
              </a:defRPr>
            </a:lvl1pPr>
            <a:lvl2pPr>
              <a:lnSpc>
                <a:spcPct val="130000"/>
              </a:lnSpc>
              <a:spcBef>
                <a:spcPts val="0"/>
              </a:spcBef>
              <a:buFontTx/>
              <a:defRPr>
                <a:solidFill>
                  <a:srgbClr val="FFFFFF"/>
                </a:solidFill>
              </a:defRPr>
            </a:lvl2pPr>
            <a:lvl3pPr>
              <a:lnSpc>
                <a:spcPct val="130000"/>
              </a:lnSpc>
              <a:spcBef>
                <a:spcPts val="0"/>
              </a:spcBef>
              <a:buFontTx/>
              <a:defRPr>
                <a:solidFill>
                  <a:srgbClr val="FFFFFF"/>
                </a:solidFill>
              </a:defRPr>
            </a:lvl3pPr>
            <a:lvl4pPr>
              <a:lnSpc>
                <a:spcPct val="130000"/>
              </a:lnSpc>
              <a:spcBef>
                <a:spcPts val="0"/>
              </a:spcBef>
              <a:buFontTx/>
              <a:defRPr>
                <a:solidFill>
                  <a:srgbClr val="FFFFFF"/>
                </a:solidFill>
              </a:defRPr>
            </a:lvl4pPr>
            <a:lvl5pPr>
              <a:lnSpc>
                <a:spcPct val="130000"/>
              </a:lnSpc>
              <a:spcBef>
                <a:spcPts val="0"/>
              </a:spcBef>
              <a:buFontTx/>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2" name="Text Placeholder 2"/>
          <p:cNvSpPr>
            <a:spLocks noGrp="1"/>
          </p:cNvSpPr>
          <p:nvPr>
            <p:ph type="body" sz="quarter" idx="21" hasCustomPrompt="1"/>
          </p:nvPr>
        </p:nvSpPr>
        <p:spPr>
          <a:xfrm>
            <a:off x="1034160" y="4510468"/>
            <a:ext cx="3867151" cy="1200391"/>
          </a:xfrm>
          <a:prstGeom prst="rect">
            <a:avLst/>
          </a:prstGeom>
        </p:spPr>
        <p:txBody>
          <a:bodyPr>
            <a:normAutofit/>
          </a:bodyPr>
          <a:lstStyle>
            <a:lvl1pPr marL="0" indent="0" defTabSz="813816">
              <a:lnSpc>
                <a:spcPct val="85000"/>
              </a:lnSpc>
              <a:spcBef>
                <a:spcPts val="800"/>
              </a:spcBef>
              <a:buSzTx/>
              <a:buFontTx/>
              <a:buNone/>
              <a:defRPr sz="3559">
                <a:solidFill>
                  <a:srgbClr val="FFFFFF"/>
                </a:solidFill>
                <a:latin typeface="Roboto Slab SemiBold"/>
                <a:ea typeface="Roboto Slab SemiBold"/>
                <a:cs typeface="Roboto Slab SemiBold"/>
                <a:sym typeface="Roboto Slab SemiBold"/>
              </a:defRPr>
            </a:lvl1pPr>
          </a:lstStyle>
          <a:p>
            <a:r>
              <a:t>Presentation title here.</a:t>
            </a: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Question Slides 01">
    <p:spTree>
      <p:nvGrpSpPr>
        <p:cNvPr id="1" name=""/>
        <p:cNvGrpSpPr/>
        <p:nvPr/>
      </p:nvGrpSpPr>
      <p:grpSpPr>
        <a:xfrm>
          <a:off x="0" y="0"/>
          <a:ext cx="0" cy="0"/>
          <a:chOff x="0" y="0"/>
          <a:chExt cx="0" cy="0"/>
        </a:xfrm>
      </p:grpSpPr>
      <p:sp>
        <p:nvSpPr>
          <p:cNvPr id="1510" name="Picture 12"/>
          <p:cNvSpPr>
            <a:spLocks noGrp="1"/>
          </p:cNvSpPr>
          <p:nvPr>
            <p:ph type="pic" idx="21"/>
          </p:nvPr>
        </p:nvSpPr>
        <p:spPr>
          <a:xfrm>
            <a:off x="5364457" y="0"/>
            <a:ext cx="6857994" cy="6858000"/>
          </a:xfrm>
          <a:prstGeom prst="rect">
            <a:avLst/>
          </a:prstGeom>
        </p:spPr>
        <p:txBody>
          <a:bodyPr lIns="91439" tIns="45719" rIns="91439" bIns="45719"/>
          <a:lstStyle/>
          <a:p>
            <a:endParaRPr/>
          </a:p>
        </p:txBody>
      </p:sp>
      <p:pic>
        <p:nvPicPr>
          <p:cNvPr id="1511" name="Picture 8" descr="Picture 8"/>
          <p:cNvPicPr>
            <a:picLocks noChangeAspect="1"/>
          </p:cNvPicPr>
          <p:nvPr/>
        </p:nvPicPr>
        <p:blipFill>
          <a:blip r:embed="rId2"/>
          <a:stretch>
            <a:fillRect/>
          </a:stretch>
        </p:blipFill>
        <p:spPr>
          <a:xfrm>
            <a:off x="6102300" y="0"/>
            <a:ext cx="725246" cy="6858000"/>
          </a:xfrm>
          <a:prstGeom prst="rect">
            <a:avLst/>
          </a:prstGeom>
          <a:ln w="12700">
            <a:miter lim="400000"/>
          </a:ln>
        </p:spPr>
      </p:pic>
      <p:sp>
        <p:nvSpPr>
          <p:cNvPr id="1512" name="Straight Connector 9"/>
          <p:cNvSpPr/>
          <p:nvPr/>
        </p:nvSpPr>
        <p:spPr>
          <a:xfrm flipV="1">
            <a:off x="6827545" y="0"/>
            <a:ext cx="2" cy="6858001"/>
          </a:xfrm>
          <a:prstGeom prst="line">
            <a:avLst/>
          </a:prstGeom>
          <a:ln w="101600">
            <a:solidFill>
              <a:srgbClr val="37C285"/>
            </a:solidFill>
            <a:miter/>
          </a:ln>
        </p:spPr>
        <p:txBody>
          <a:bodyPr lIns="45718" tIns="45718" rIns="45718" bIns="45718"/>
          <a:lstStyle/>
          <a:p>
            <a:endParaRPr/>
          </a:p>
        </p:txBody>
      </p:sp>
      <p:sp>
        <p:nvSpPr>
          <p:cNvPr id="1513"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sp>
        <p:nvSpPr>
          <p:cNvPr id="1514" name="Body Level One…"/>
          <p:cNvSpPr txBox="1">
            <a:spLocks noGrp="1"/>
          </p:cNvSpPr>
          <p:nvPr>
            <p:ph type="body" sz="quarter" idx="1" hasCustomPrompt="1"/>
          </p:nvPr>
        </p:nvSpPr>
        <p:spPr>
          <a:xfrm>
            <a:off x="787267" y="933449"/>
            <a:ext cx="3867151" cy="548310"/>
          </a:xfrm>
          <a:prstGeom prst="rect">
            <a:avLst/>
          </a:prstGeom>
        </p:spPr>
        <p:txBody>
          <a:bodyPr>
            <a:normAutofit/>
          </a:bodyPr>
          <a:lstStyle>
            <a:lvl1pPr marL="0" indent="0">
              <a:lnSpc>
                <a:spcPct val="85000"/>
              </a:lnSpc>
              <a:buSzTx/>
              <a:buFontTx/>
              <a:buNone/>
              <a:defRPr sz="2800">
                <a:solidFill>
                  <a:srgbClr val="006D68"/>
                </a:solidFill>
                <a:latin typeface="Roboto Slab SemiBold"/>
                <a:ea typeface="Roboto Slab SemiBold"/>
                <a:cs typeface="Roboto Slab SemiBold"/>
                <a:sym typeface="Roboto Slab SemiBold"/>
              </a:defRPr>
            </a:lvl1pPr>
            <a:lvl2pPr marL="1079500" indent="-622300">
              <a:lnSpc>
                <a:spcPct val="85000"/>
              </a:lnSpc>
              <a:buFontTx/>
              <a:defRPr sz="2800">
                <a:solidFill>
                  <a:srgbClr val="006D68"/>
                </a:solidFill>
                <a:latin typeface="Roboto Slab SemiBold"/>
                <a:ea typeface="Roboto Slab SemiBold"/>
                <a:cs typeface="Roboto Slab SemiBold"/>
                <a:sym typeface="Roboto Slab SemiBold"/>
              </a:defRPr>
            </a:lvl2pPr>
            <a:lvl3pPr marL="1661157" indent="-746757">
              <a:lnSpc>
                <a:spcPct val="85000"/>
              </a:lnSpc>
              <a:buFontTx/>
              <a:defRPr sz="2800">
                <a:solidFill>
                  <a:srgbClr val="006D68"/>
                </a:solidFill>
                <a:latin typeface="Roboto Slab SemiBold"/>
                <a:ea typeface="Roboto Slab SemiBold"/>
                <a:cs typeface="Roboto Slab SemiBold"/>
                <a:sym typeface="Roboto Slab SemiBold"/>
              </a:defRPr>
            </a:lvl3pPr>
            <a:lvl4pPr marL="2201333" indent="-829733">
              <a:lnSpc>
                <a:spcPct val="85000"/>
              </a:lnSpc>
              <a:buFontTx/>
              <a:defRPr sz="2800">
                <a:solidFill>
                  <a:srgbClr val="006D68"/>
                </a:solidFill>
                <a:latin typeface="Roboto Slab SemiBold"/>
                <a:ea typeface="Roboto Slab SemiBold"/>
                <a:cs typeface="Roboto Slab SemiBold"/>
                <a:sym typeface="Roboto Slab SemiBold"/>
              </a:defRPr>
            </a:lvl4pPr>
            <a:lvl5pPr marL="2658533" indent="-829733">
              <a:lnSpc>
                <a:spcPct val="85000"/>
              </a:lnSpc>
              <a:buFontTx/>
              <a:defRPr sz="2800">
                <a:solidFill>
                  <a:srgbClr val="006D68"/>
                </a:solidFill>
                <a:latin typeface="Roboto Slab SemiBold"/>
                <a:ea typeface="Roboto Slab SemiBold"/>
                <a:cs typeface="Roboto Slab SemiBold"/>
                <a:sym typeface="Roboto Slab SemiBold"/>
              </a:defRPr>
            </a:lvl5pPr>
          </a:lstStyle>
          <a:p>
            <a:r>
              <a:t>Questions?</a:t>
            </a:r>
          </a:p>
          <a:p>
            <a:pPr lvl="1"/>
            <a:endParaRPr/>
          </a:p>
          <a:p>
            <a:pPr lvl="2"/>
            <a:endParaRPr/>
          </a:p>
          <a:p>
            <a:pPr lvl="3"/>
            <a:endParaRPr/>
          </a:p>
          <a:p>
            <a:pPr lvl="4"/>
            <a:endParaRPr/>
          </a:p>
        </p:txBody>
      </p:sp>
      <p:sp>
        <p:nvSpPr>
          <p:cNvPr id="1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hank you slides - 01">
    <p:bg>
      <p:bgPr>
        <a:solidFill>
          <a:srgbClr val="006D68"/>
        </a:solidFill>
        <a:effectLst/>
      </p:bgPr>
    </p:bg>
    <p:spTree>
      <p:nvGrpSpPr>
        <p:cNvPr id="1" name=""/>
        <p:cNvGrpSpPr/>
        <p:nvPr/>
      </p:nvGrpSpPr>
      <p:grpSpPr>
        <a:xfrm>
          <a:off x="0" y="0"/>
          <a:ext cx="0" cy="0"/>
          <a:chOff x="0" y="0"/>
          <a:chExt cx="0" cy="0"/>
        </a:xfrm>
      </p:grpSpPr>
      <p:pic>
        <p:nvPicPr>
          <p:cNvPr id="1522" name="Picture 10" descr="Picture 10"/>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523" name="Graphic 6" descr="Graphic 6"/>
          <p:cNvPicPr>
            <a:picLocks noChangeAspect="1"/>
          </p:cNvPicPr>
          <p:nvPr/>
        </p:nvPicPr>
        <p:blipFill>
          <a:blip r:embed="rId3"/>
          <a:stretch>
            <a:fillRect/>
          </a:stretch>
        </p:blipFill>
        <p:spPr>
          <a:xfrm>
            <a:off x="1362592" y="-38101"/>
            <a:ext cx="2273744" cy="2755597"/>
          </a:xfrm>
          <a:prstGeom prst="rect">
            <a:avLst/>
          </a:prstGeom>
          <a:ln w="12700">
            <a:miter lim="400000"/>
          </a:ln>
        </p:spPr>
      </p:pic>
      <p:sp>
        <p:nvSpPr>
          <p:cNvPr id="1524" name="Body Level One…"/>
          <p:cNvSpPr txBox="1">
            <a:spLocks noGrp="1"/>
          </p:cNvSpPr>
          <p:nvPr>
            <p:ph type="body" sz="quarter" idx="1"/>
          </p:nvPr>
        </p:nvSpPr>
        <p:spPr>
          <a:xfrm>
            <a:off x="1554636" y="50244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525" name="Text Placeholder 2"/>
          <p:cNvSpPr>
            <a:spLocks noGrp="1"/>
          </p:cNvSpPr>
          <p:nvPr>
            <p:ph type="body" sz="quarter" idx="21" hasCustomPrompt="1"/>
          </p:nvPr>
        </p:nvSpPr>
        <p:spPr>
          <a:xfrm>
            <a:off x="1554636"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5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hank you slides - 02">
    <p:bg>
      <p:bgPr>
        <a:solidFill>
          <a:srgbClr val="006D68"/>
        </a:solidFill>
        <a:effectLst/>
      </p:bgPr>
    </p:bg>
    <p:spTree>
      <p:nvGrpSpPr>
        <p:cNvPr id="1" name=""/>
        <p:cNvGrpSpPr/>
        <p:nvPr/>
      </p:nvGrpSpPr>
      <p:grpSpPr>
        <a:xfrm>
          <a:off x="0" y="0"/>
          <a:ext cx="0" cy="0"/>
          <a:chOff x="0" y="0"/>
          <a:chExt cx="0" cy="0"/>
        </a:xfrm>
      </p:grpSpPr>
      <p:pic>
        <p:nvPicPr>
          <p:cNvPr id="1533" name="Picture 10" descr="Picture 10"/>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534" name="Graphic 6" descr="Graphic 6"/>
          <p:cNvPicPr>
            <a:picLocks noChangeAspect="1"/>
          </p:cNvPicPr>
          <p:nvPr/>
        </p:nvPicPr>
        <p:blipFill>
          <a:blip r:embed="rId3"/>
          <a:stretch>
            <a:fillRect/>
          </a:stretch>
        </p:blipFill>
        <p:spPr>
          <a:xfrm>
            <a:off x="1362592" y="-38101"/>
            <a:ext cx="2273744" cy="2755597"/>
          </a:xfrm>
          <a:prstGeom prst="rect">
            <a:avLst/>
          </a:prstGeom>
          <a:ln w="12700">
            <a:miter lim="400000"/>
          </a:ln>
        </p:spPr>
      </p:pic>
      <p:sp>
        <p:nvSpPr>
          <p:cNvPr id="1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hank you slides - 03">
    <p:bg>
      <p:bgPr>
        <a:solidFill>
          <a:srgbClr val="006D68"/>
        </a:solidFill>
        <a:effectLst/>
      </p:bgPr>
    </p:bg>
    <p:spTree>
      <p:nvGrpSpPr>
        <p:cNvPr id="1" name=""/>
        <p:cNvGrpSpPr/>
        <p:nvPr/>
      </p:nvGrpSpPr>
      <p:grpSpPr>
        <a:xfrm>
          <a:off x="0" y="0"/>
          <a:ext cx="0" cy="0"/>
          <a:chOff x="0" y="0"/>
          <a:chExt cx="0" cy="0"/>
        </a:xfrm>
      </p:grpSpPr>
      <p:sp>
        <p:nvSpPr>
          <p:cNvPr id="1542" name="Picture 6"/>
          <p:cNvSpPr>
            <a:spLocks noGrp="1"/>
          </p:cNvSpPr>
          <p:nvPr>
            <p:ph type="pic" idx="21"/>
          </p:nvPr>
        </p:nvSpPr>
        <p:spPr>
          <a:xfrm>
            <a:off x="2914911" y="-34680"/>
            <a:ext cx="9955133" cy="6892681"/>
          </a:xfrm>
          <a:prstGeom prst="rect">
            <a:avLst/>
          </a:prstGeom>
        </p:spPr>
        <p:txBody>
          <a:bodyPr lIns="91439" tIns="45719" rIns="91439" bIns="45719"/>
          <a:lstStyle/>
          <a:p>
            <a:endParaRPr/>
          </a:p>
        </p:txBody>
      </p:sp>
      <p:pic>
        <p:nvPicPr>
          <p:cNvPr id="1543" name="Picture 9" descr="Picture 9"/>
          <p:cNvPicPr>
            <a:picLocks noChangeAspect="1"/>
          </p:cNvPicPr>
          <p:nvPr/>
        </p:nvPicPr>
        <p:blipFill>
          <a:blip r:embed="rId2"/>
          <a:stretch>
            <a:fillRect/>
          </a:stretch>
        </p:blipFill>
        <p:spPr>
          <a:xfrm>
            <a:off x="6102300" y="0"/>
            <a:ext cx="725246" cy="6858000"/>
          </a:xfrm>
          <a:prstGeom prst="rect">
            <a:avLst/>
          </a:prstGeom>
          <a:ln w="12700">
            <a:miter lim="400000"/>
          </a:ln>
        </p:spPr>
      </p:pic>
      <p:sp>
        <p:nvSpPr>
          <p:cNvPr id="1544" name="Straight Connector 13"/>
          <p:cNvSpPr/>
          <p:nvPr/>
        </p:nvSpPr>
        <p:spPr>
          <a:xfrm flipV="1">
            <a:off x="6827545" y="0"/>
            <a:ext cx="2" cy="6858001"/>
          </a:xfrm>
          <a:prstGeom prst="line">
            <a:avLst/>
          </a:prstGeom>
          <a:ln w="101600">
            <a:solidFill>
              <a:srgbClr val="37C285"/>
            </a:solidFill>
            <a:miter/>
          </a:ln>
        </p:spPr>
        <p:txBody>
          <a:bodyPr lIns="45718" tIns="45718" rIns="45718" bIns="45718"/>
          <a:lstStyle/>
          <a:p>
            <a:endParaRPr/>
          </a:p>
        </p:txBody>
      </p:sp>
      <p:pic>
        <p:nvPicPr>
          <p:cNvPr id="1545" name="Graphic 10" descr="Graphic 10"/>
          <p:cNvPicPr>
            <a:picLocks noChangeAspect="1"/>
          </p:cNvPicPr>
          <p:nvPr/>
        </p:nvPicPr>
        <p:blipFill>
          <a:blip r:embed="rId3"/>
          <a:stretch>
            <a:fillRect/>
          </a:stretch>
        </p:blipFill>
        <p:spPr>
          <a:xfrm>
            <a:off x="1362592" y="-38101"/>
            <a:ext cx="2273744" cy="2755597"/>
          </a:xfrm>
          <a:prstGeom prst="rect">
            <a:avLst/>
          </a:prstGeom>
          <a:ln w="12700">
            <a:miter lim="400000"/>
          </a:ln>
        </p:spPr>
      </p:pic>
      <p:sp>
        <p:nvSpPr>
          <p:cNvPr id="1546" name="Body Level One…"/>
          <p:cNvSpPr txBox="1">
            <a:spLocks noGrp="1"/>
          </p:cNvSpPr>
          <p:nvPr>
            <p:ph type="body" sz="quarter" idx="1"/>
          </p:nvPr>
        </p:nvSpPr>
        <p:spPr>
          <a:xfrm>
            <a:off x="1554636" y="50244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547" name="Text Placeholder 2"/>
          <p:cNvSpPr>
            <a:spLocks noGrp="1"/>
          </p:cNvSpPr>
          <p:nvPr>
            <p:ph type="body" sz="quarter" idx="22" hasCustomPrompt="1"/>
          </p:nvPr>
        </p:nvSpPr>
        <p:spPr>
          <a:xfrm>
            <a:off x="1554636"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hank you slides - 04">
    <p:bg>
      <p:bgPr>
        <a:solidFill>
          <a:srgbClr val="006D68"/>
        </a:solidFill>
        <a:effectLst/>
      </p:bgPr>
    </p:bg>
    <p:spTree>
      <p:nvGrpSpPr>
        <p:cNvPr id="1" name=""/>
        <p:cNvGrpSpPr/>
        <p:nvPr/>
      </p:nvGrpSpPr>
      <p:grpSpPr>
        <a:xfrm>
          <a:off x="0" y="0"/>
          <a:ext cx="0" cy="0"/>
          <a:chOff x="0" y="0"/>
          <a:chExt cx="0" cy="0"/>
        </a:xfrm>
      </p:grpSpPr>
      <p:pic>
        <p:nvPicPr>
          <p:cNvPr id="1555" name="Graphic 6" descr="Graphic 6"/>
          <p:cNvPicPr>
            <a:picLocks noChangeAspect="1"/>
          </p:cNvPicPr>
          <p:nvPr/>
        </p:nvPicPr>
        <p:blipFill>
          <a:blip r:embed="rId2"/>
          <a:stretch>
            <a:fillRect/>
          </a:stretch>
        </p:blipFill>
        <p:spPr>
          <a:xfrm>
            <a:off x="1362592" y="-38101"/>
            <a:ext cx="2273744" cy="2755597"/>
          </a:xfrm>
          <a:prstGeom prst="rect">
            <a:avLst/>
          </a:prstGeom>
          <a:ln w="12700">
            <a:miter lim="400000"/>
          </a:ln>
        </p:spPr>
      </p:pic>
      <p:sp>
        <p:nvSpPr>
          <p:cNvPr id="1556" name="Body Level One…"/>
          <p:cNvSpPr txBox="1">
            <a:spLocks noGrp="1"/>
          </p:cNvSpPr>
          <p:nvPr>
            <p:ph type="body" sz="quarter" idx="1"/>
          </p:nvPr>
        </p:nvSpPr>
        <p:spPr>
          <a:xfrm>
            <a:off x="1554636" y="50244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557" name="Text Placeholder 2"/>
          <p:cNvSpPr>
            <a:spLocks noGrp="1"/>
          </p:cNvSpPr>
          <p:nvPr>
            <p:ph type="body" sz="quarter" idx="21" hasCustomPrompt="1"/>
          </p:nvPr>
        </p:nvSpPr>
        <p:spPr>
          <a:xfrm>
            <a:off x="1554636"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5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hank you slides - 05">
    <p:bg>
      <p:bgPr>
        <a:solidFill>
          <a:srgbClr val="37C285"/>
        </a:solidFill>
        <a:effectLst/>
      </p:bgPr>
    </p:bg>
    <p:spTree>
      <p:nvGrpSpPr>
        <p:cNvPr id="1" name=""/>
        <p:cNvGrpSpPr/>
        <p:nvPr/>
      </p:nvGrpSpPr>
      <p:grpSpPr>
        <a:xfrm>
          <a:off x="0" y="0"/>
          <a:ext cx="0" cy="0"/>
          <a:chOff x="0" y="0"/>
          <a:chExt cx="0" cy="0"/>
        </a:xfrm>
      </p:grpSpPr>
      <p:pic>
        <p:nvPicPr>
          <p:cNvPr id="1565" name="Picture 10" descr="Picture 10"/>
          <p:cNvPicPr>
            <a:picLocks noChangeAspect="1"/>
          </p:cNvPicPr>
          <p:nvPr/>
        </p:nvPicPr>
        <p:blipFill>
          <a:blip r:embed="rId2"/>
          <a:stretch>
            <a:fillRect/>
          </a:stretch>
        </p:blipFill>
        <p:spPr>
          <a:xfrm>
            <a:off x="1148779" y="0"/>
            <a:ext cx="1858411" cy="2701881"/>
          </a:xfrm>
          <a:prstGeom prst="rect">
            <a:avLst/>
          </a:prstGeom>
          <a:ln w="12700">
            <a:miter lim="400000"/>
          </a:ln>
        </p:spPr>
      </p:pic>
      <p:sp>
        <p:nvSpPr>
          <p:cNvPr id="1566" name="Oval 15"/>
          <p:cNvSpPr/>
          <p:nvPr/>
        </p:nvSpPr>
        <p:spPr>
          <a:xfrm>
            <a:off x="3045766" y="2123966"/>
            <a:ext cx="576260" cy="561797"/>
          </a:xfrm>
          <a:prstGeom prst="ellipse">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567" name="Body Level One…"/>
          <p:cNvSpPr txBox="1">
            <a:spLocks noGrp="1"/>
          </p:cNvSpPr>
          <p:nvPr>
            <p:ph type="body" sz="quarter" idx="1"/>
          </p:nvPr>
        </p:nvSpPr>
        <p:spPr>
          <a:xfrm>
            <a:off x="1554636" y="50244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568" name="Text Placeholder 2"/>
          <p:cNvSpPr>
            <a:spLocks noGrp="1"/>
          </p:cNvSpPr>
          <p:nvPr>
            <p:ph type="body" sz="quarter" idx="21" hasCustomPrompt="1"/>
          </p:nvPr>
        </p:nvSpPr>
        <p:spPr>
          <a:xfrm>
            <a:off x="1554636"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5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hank you slides - 06">
    <p:bg>
      <p:bgPr>
        <a:solidFill>
          <a:srgbClr val="006D68"/>
        </a:solidFill>
        <a:effectLst/>
      </p:bgPr>
    </p:bg>
    <p:spTree>
      <p:nvGrpSpPr>
        <p:cNvPr id="1" name=""/>
        <p:cNvGrpSpPr/>
        <p:nvPr/>
      </p:nvGrpSpPr>
      <p:grpSpPr>
        <a:xfrm>
          <a:off x="0" y="0"/>
          <a:ext cx="0" cy="0"/>
          <a:chOff x="0" y="0"/>
          <a:chExt cx="0" cy="0"/>
        </a:xfrm>
      </p:grpSpPr>
      <p:pic>
        <p:nvPicPr>
          <p:cNvPr id="1576" name="Graphic 6" descr="Graphic 6"/>
          <p:cNvPicPr>
            <a:picLocks noChangeAspect="1"/>
          </p:cNvPicPr>
          <p:nvPr/>
        </p:nvPicPr>
        <p:blipFill>
          <a:blip r:embed="rId2"/>
          <a:stretch>
            <a:fillRect/>
          </a:stretch>
        </p:blipFill>
        <p:spPr>
          <a:xfrm>
            <a:off x="1362592" y="-38101"/>
            <a:ext cx="2273744" cy="2755597"/>
          </a:xfrm>
          <a:prstGeom prst="rect">
            <a:avLst/>
          </a:prstGeom>
          <a:ln w="12700">
            <a:miter lim="400000"/>
          </a:ln>
        </p:spPr>
      </p:pic>
      <p:sp>
        <p:nvSpPr>
          <p:cNvPr id="1577" name="Body Level One…"/>
          <p:cNvSpPr txBox="1">
            <a:spLocks noGrp="1"/>
          </p:cNvSpPr>
          <p:nvPr>
            <p:ph type="body" sz="quarter" idx="1"/>
          </p:nvPr>
        </p:nvSpPr>
        <p:spPr>
          <a:xfrm>
            <a:off x="88768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578"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hank you slides - 07">
    <p:bg>
      <p:bgPr>
        <a:solidFill>
          <a:srgbClr val="37C285"/>
        </a:solidFill>
        <a:effectLst/>
      </p:bgPr>
    </p:bg>
    <p:spTree>
      <p:nvGrpSpPr>
        <p:cNvPr id="1" name=""/>
        <p:cNvGrpSpPr/>
        <p:nvPr/>
      </p:nvGrpSpPr>
      <p:grpSpPr>
        <a:xfrm>
          <a:off x="0" y="0"/>
          <a:ext cx="0" cy="0"/>
          <a:chOff x="0" y="0"/>
          <a:chExt cx="0" cy="0"/>
        </a:xfrm>
      </p:grpSpPr>
      <p:pic>
        <p:nvPicPr>
          <p:cNvPr id="1586" name="Picture 10" descr="Picture 10"/>
          <p:cNvPicPr>
            <a:picLocks noChangeAspect="1"/>
          </p:cNvPicPr>
          <p:nvPr/>
        </p:nvPicPr>
        <p:blipFill>
          <a:blip r:embed="rId2"/>
          <a:stretch>
            <a:fillRect/>
          </a:stretch>
        </p:blipFill>
        <p:spPr>
          <a:xfrm>
            <a:off x="1148779" y="0"/>
            <a:ext cx="1858411" cy="2701881"/>
          </a:xfrm>
          <a:prstGeom prst="rect">
            <a:avLst/>
          </a:prstGeom>
          <a:ln w="12700">
            <a:miter lim="400000"/>
          </a:ln>
        </p:spPr>
      </p:pic>
      <p:sp>
        <p:nvSpPr>
          <p:cNvPr id="1587" name="Oval 15"/>
          <p:cNvSpPr/>
          <p:nvPr/>
        </p:nvSpPr>
        <p:spPr>
          <a:xfrm>
            <a:off x="3045766" y="2123966"/>
            <a:ext cx="576260" cy="561797"/>
          </a:xfrm>
          <a:prstGeom prst="ellipse">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588" name="TextBox 1"/>
          <p:cNvSpPr txBox="1"/>
          <p:nvPr/>
        </p:nvSpPr>
        <p:spPr>
          <a:xfrm>
            <a:off x="8885341" y="5011744"/>
            <a:ext cx="3004814" cy="777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130000"/>
              </a:lnSpc>
              <a:defRPr sz="1200" b="1">
                <a:solidFill>
                  <a:srgbClr val="347773"/>
                </a:solidFill>
                <a:latin typeface="Open Sans Semibold"/>
                <a:ea typeface="Open Sans Semibold"/>
                <a:cs typeface="Open Sans Semibold"/>
                <a:sym typeface="Open Sans Semibold"/>
              </a:defRPr>
            </a:pPr>
            <a:r>
              <a:t>For more information, </a:t>
            </a:r>
            <a:br/>
            <a:r>
              <a:t>contact [insert name] at</a:t>
            </a:r>
          </a:p>
          <a:p>
            <a:pPr>
              <a:lnSpc>
                <a:spcPct val="130000"/>
              </a:lnSpc>
              <a:defRPr sz="1200" b="1" u="sng">
                <a:solidFill>
                  <a:srgbClr val="347773"/>
                </a:solidFill>
                <a:latin typeface="Open Sans Semibold"/>
                <a:ea typeface="Open Sans Semibold"/>
                <a:cs typeface="Open Sans Semibold"/>
                <a:sym typeface="Open Sans Semibold"/>
              </a:defRPr>
            </a:pPr>
            <a:r>
              <a:t>[name]@janison.com </a:t>
            </a:r>
          </a:p>
        </p:txBody>
      </p:sp>
      <p:sp>
        <p:nvSpPr>
          <p:cNvPr id="1589" name="Body Level One…"/>
          <p:cNvSpPr txBox="1">
            <a:spLocks noGrp="1"/>
          </p:cNvSpPr>
          <p:nvPr>
            <p:ph type="body" sz="quarter" idx="1" hasCustomPrompt="1"/>
          </p:nvPr>
        </p:nvSpPr>
        <p:spPr>
          <a:xfrm>
            <a:off x="8786042" y="4253605"/>
            <a:ext cx="3867151" cy="548310"/>
          </a:xfrm>
          <a:prstGeom prst="rect">
            <a:avLst/>
          </a:prstGeom>
        </p:spPr>
        <p:txBody>
          <a:bodyPr>
            <a:normAutofit/>
          </a:bodyPr>
          <a:lstStyle>
            <a:lvl1pPr marL="0" indent="0">
              <a:lnSpc>
                <a:spcPct val="85000"/>
              </a:lnSpc>
              <a:buSzTx/>
              <a:buFontTx/>
              <a:buNone/>
              <a:defRPr sz="2800">
                <a:solidFill>
                  <a:srgbClr val="FFFFFF"/>
                </a:solidFill>
                <a:latin typeface="Roboto Slab SemiBold"/>
                <a:ea typeface="Roboto Slab SemiBold"/>
                <a:cs typeface="Roboto Slab SemiBold"/>
                <a:sym typeface="Roboto Slab SemiBold"/>
              </a:defRPr>
            </a:lvl1pPr>
            <a:lvl2pPr marL="1079500" indent="-622300">
              <a:lnSpc>
                <a:spcPct val="85000"/>
              </a:lnSpc>
              <a:buFontTx/>
              <a:defRPr sz="2800">
                <a:solidFill>
                  <a:srgbClr val="FFFFFF"/>
                </a:solidFill>
                <a:latin typeface="Roboto Slab SemiBold"/>
                <a:ea typeface="Roboto Slab SemiBold"/>
                <a:cs typeface="Roboto Slab SemiBold"/>
                <a:sym typeface="Roboto Slab SemiBold"/>
              </a:defRPr>
            </a:lvl2pPr>
            <a:lvl3pPr marL="1661157" indent="-746757">
              <a:lnSpc>
                <a:spcPct val="85000"/>
              </a:lnSpc>
              <a:buFontTx/>
              <a:defRPr sz="2800">
                <a:solidFill>
                  <a:srgbClr val="FFFFFF"/>
                </a:solidFill>
                <a:latin typeface="Roboto Slab SemiBold"/>
                <a:ea typeface="Roboto Slab SemiBold"/>
                <a:cs typeface="Roboto Slab SemiBold"/>
                <a:sym typeface="Roboto Slab SemiBold"/>
              </a:defRPr>
            </a:lvl3pPr>
            <a:lvl4pPr marL="2201333" indent="-829733">
              <a:lnSpc>
                <a:spcPct val="85000"/>
              </a:lnSpc>
              <a:buFontTx/>
              <a:defRPr sz="2800">
                <a:solidFill>
                  <a:srgbClr val="FFFFFF"/>
                </a:solidFill>
                <a:latin typeface="Roboto Slab SemiBold"/>
                <a:ea typeface="Roboto Slab SemiBold"/>
                <a:cs typeface="Roboto Slab SemiBold"/>
                <a:sym typeface="Roboto Slab SemiBold"/>
              </a:defRPr>
            </a:lvl4pPr>
            <a:lvl5pPr marL="2658533" indent="-829733">
              <a:lnSpc>
                <a:spcPct val="85000"/>
              </a:lnSpc>
              <a:buFontTx/>
              <a:defRPr sz="2800">
                <a:solidFill>
                  <a:srgbClr val="FFFFFF"/>
                </a:solidFill>
                <a:latin typeface="Roboto Slab SemiBold"/>
                <a:ea typeface="Roboto Slab SemiBold"/>
                <a:cs typeface="Roboto Slab SemiBold"/>
                <a:sym typeface="Roboto Slab SemiBold"/>
              </a:defRPr>
            </a:lvl5pPr>
          </a:lstStyle>
          <a:p>
            <a:r>
              <a:t>Thank you.</a:t>
            </a:r>
          </a:p>
          <a:p>
            <a:pPr lvl="1"/>
            <a:endParaRPr/>
          </a:p>
          <a:p>
            <a:pPr lvl="2"/>
            <a:endParaRPr/>
          </a:p>
          <a:p>
            <a:pPr lvl="3"/>
            <a:endParaRPr/>
          </a:p>
          <a:p>
            <a:pPr lvl="4"/>
            <a:endParaRPr/>
          </a:p>
        </p:txBody>
      </p:sp>
      <p:sp>
        <p:nvSpPr>
          <p:cNvPr id="1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hank you slides - Insights 01">
    <p:bg>
      <p:bgPr>
        <a:solidFill>
          <a:srgbClr val="006D68"/>
        </a:solidFill>
        <a:effectLst/>
      </p:bgPr>
    </p:bg>
    <p:spTree>
      <p:nvGrpSpPr>
        <p:cNvPr id="1" name=""/>
        <p:cNvGrpSpPr/>
        <p:nvPr/>
      </p:nvGrpSpPr>
      <p:grpSpPr>
        <a:xfrm>
          <a:off x="0" y="0"/>
          <a:ext cx="0" cy="0"/>
          <a:chOff x="0" y="0"/>
          <a:chExt cx="0" cy="0"/>
        </a:xfrm>
      </p:grpSpPr>
      <p:pic>
        <p:nvPicPr>
          <p:cNvPr id="1597" name="Insights_Janison_logo_green.png" descr="Insights_Janison_logo_green.png"/>
          <p:cNvPicPr>
            <a:picLocks noChangeAspect="1"/>
          </p:cNvPicPr>
          <p:nvPr/>
        </p:nvPicPr>
        <p:blipFill>
          <a:blip r:embed="rId2"/>
          <a:srcRect l="3361" t="32724" r="87460" b="35772"/>
          <a:stretch>
            <a:fillRect/>
          </a:stretch>
        </p:blipFill>
        <p:spPr>
          <a:xfrm>
            <a:off x="403474" y="287931"/>
            <a:ext cx="1289373" cy="1332872"/>
          </a:xfrm>
          <a:prstGeom prst="rect">
            <a:avLst/>
          </a:prstGeom>
          <a:ln w="12700">
            <a:miter lim="400000"/>
          </a:ln>
        </p:spPr>
      </p:pic>
      <p:sp>
        <p:nvSpPr>
          <p:cNvPr id="1598" name="Body Level One…"/>
          <p:cNvSpPr txBox="1">
            <a:spLocks noGrp="1"/>
          </p:cNvSpPr>
          <p:nvPr>
            <p:ph type="body" sz="quarter" idx="1"/>
          </p:nvPr>
        </p:nvSpPr>
        <p:spPr>
          <a:xfrm>
            <a:off x="8864175"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599" name="TextBox 12"/>
          <p:cNvSpPr txBox="1">
            <a:spLocks noGrp="1"/>
          </p:cNvSpPr>
          <p:nvPr>
            <p:ph type="body" sz="quarter" idx="21"/>
          </p:nvPr>
        </p:nvSpPr>
        <p:spPr>
          <a:xfrm>
            <a:off x="8773342" y="4094912"/>
            <a:ext cx="2765457" cy="339453"/>
          </a:xfrm>
          <a:prstGeom prst="rect">
            <a:avLst/>
          </a:prstGeom>
        </p:spPr>
        <p:txBody>
          <a:bodyPr>
            <a:normAutofit/>
          </a:bodyPr>
          <a:lstStyle/>
          <a:p>
            <a:pPr marL="0" lvl="1" indent="0">
              <a:lnSpc>
                <a:spcPct val="150000"/>
              </a:lnSpc>
              <a:spcBef>
                <a:spcPts val="0"/>
              </a:spcBef>
              <a:buSzTx/>
              <a:buFontTx/>
              <a:buNone/>
              <a:defRPr b="1">
                <a:solidFill>
                  <a:srgbClr val="FFFFFF"/>
                </a:solidFill>
                <a:latin typeface="Roboto Slab Regular Bold"/>
                <a:ea typeface="Roboto Slab Regular Bold"/>
                <a:cs typeface="Roboto Slab Regular Bold"/>
                <a:sym typeface="Roboto Slab Regular Bold"/>
              </a:defRPr>
            </a:pPr>
            <a:endParaRPr/>
          </a:p>
        </p:txBody>
      </p:sp>
      <p:sp>
        <p:nvSpPr>
          <p:cNvPr id="1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hank you slides - Insights 02">
    <p:bg>
      <p:bgPr>
        <a:solidFill>
          <a:srgbClr val="006D68"/>
        </a:solidFill>
        <a:effectLst/>
      </p:bgPr>
    </p:bg>
    <p:spTree>
      <p:nvGrpSpPr>
        <p:cNvPr id="1" name=""/>
        <p:cNvGrpSpPr/>
        <p:nvPr/>
      </p:nvGrpSpPr>
      <p:grpSpPr>
        <a:xfrm>
          <a:off x="0" y="0"/>
          <a:ext cx="0" cy="0"/>
          <a:chOff x="0" y="0"/>
          <a:chExt cx="0" cy="0"/>
        </a:xfrm>
      </p:grpSpPr>
      <p:pic>
        <p:nvPicPr>
          <p:cNvPr id="1607"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608" name="Insights_Janison_logo_green.png" descr="Insights_Janison_logo_green.png"/>
          <p:cNvPicPr>
            <a:picLocks noChangeAspect="1"/>
          </p:cNvPicPr>
          <p:nvPr/>
        </p:nvPicPr>
        <p:blipFill>
          <a:blip r:embed="rId3"/>
          <a:srcRect l="3361" t="32724" r="87460" b="35772"/>
          <a:stretch>
            <a:fillRect/>
          </a:stretch>
        </p:blipFill>
        <p:spPr>
          <a:xfrm>
            <a:off x="403474" y="287931"/>
            <a:ext cx="1289373" cy="1332872"/>
          </a:xfrm>
          <a:prstGeom prst="rect">
            <a:avLst/>
          </a:prstGeom>
          <a:ln w="12700">
            <a:miter lim="400000"/>
          </a:ln>
        </p:spPr>
      </p:pic>
      <p:sp>
        <p:nvSpPr>
          <p:cNvPr id="1609" name="Body Level One…"/>
          <p:cNvSpPr txBox="1">
            <a:spLocks noGrp="1"/>
          </p:cNvSpPr>
          <p:nvPr>
            <p:ph type="body" sz="quarter" idx="1"/>
          </p:nvPr>
        </p:nvSpPr>
        <p:spPr>
          <a:xfrm>
            <a:off x="8855708" y="5011744"/>
            <a:ext cx="3004814" cy="777242"/>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10" name="Text Placeholder 2"/>
          <p:cNvSpPr>
            <a:spLocks noGrp="1"/>
          </p:cNvSpPr>
          <p:nvPr>
            <p:ph type="body" sz="quarter" idx="21" hasCustomPrompt="1"/>
          </p:nvPr>
        </p:nvSpPr>
        <p:spPr>
          <a:xfrm>
            <a:off x="8786042" y="4253605"/>
            <a:ext cx="3867151" cy="548310"/>
          </a:xfrm>
          <a:prstGeom prst="rect">
            <a:avLst/>
          </a:prstGeom>
        </p:spPr>
        <p:txBody>
          <a:bodyPr>
            <a:normAutofit/>
          </a:bodyPr>
          <a:lstStyle>
            <a:lvl1pPr marL="0" indent="0" defTabSz="896111">
              <a:lnSpc>
                <a:spcPct val="85000"/>
              </a:lnSpc>
              <a:spcBef>
                <a:spcPts val="900"/>
              </a:spcBef>
              <a:buSzTx/>
              <a:buFontTx/>
              <a:buNone/>
              <a:defRPr sz="2744">
                <a:solidFill>
                  <a:srgbClr val="FFFFFF"/>
                </a:solidFill>
                <a:latin typeface="Roboto Slab SemiBold"/>
                <a:ea typeface="Roboto Slab SemiBold"/>
                <a:cs typeface="Roboto Slab SemiBold"/>
                <a:sym typeface="Roboto Slab SemiBold"/>
              </a:defRPr>
            </a:lvl1pPr>
          </a:lstStyle>
          <a:p>
            <a:r>
              <a:t>Thank you.</a:t>
            </a:r>
          </a:p>
        </p:txBody>
      </p:sp>
      <p:sp>
        <p:nvSpPr>
          <p:cNvPr id="16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image" Target="../media/image2.png"/><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theme" Target="../theme/theme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image" Target="../media/image1.png"/><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829227" y="775635"/>
            <a:ext cx="5324088" cy="4826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ct val="150000"/>
              </a:lnSpc>
              <a:defRPr sz="2800">
                <a:solidFill>
                  <a:srgbClr val="347773"/>
                </a:solidFill>
                <a:latin typeface="Roboto Slab SemiBold"/>
                <a:ea typeface="Roboto Slab SemiBold"/>
                <a:cs typeface="Roboto Slab SemiBold"/>
                <a:sym typeface="Roboto Slab SemiBold"/>
              </a:defRPr>
            </a:pPr>
            <a:r>
              <a:t>About ICAS Assessments</a:t>
            </a:r>
            <a:r>
              <a:rPr b="1">
                <a:solidFill>
                  <a:srgbClr val="69B181"/>
                </a:solidFill>
                <a:latin typeface="Open Sans Semibold"/>
                <a:ea typeface="Open Sans Semibold"/>
                <a:cs typeface="Open Sans Semibold"/>
                <a:sym typeface="Open Sans Semibold"/>
              </a:rPr>
              <a:t>.</a:t>
            </a:r>
          </a:p>
        </p:txBody>
      </p:sp>
      <p:sp>
        <p:nvSpPr>
          <p:cNvPr id="3" name="TextBox 2"/>
          <p:cNvSpPr txBox="1"/>
          <p:nvPr/>
        </p:nvSpPr>
        <p:spPr>
          <a:xfrm>
            <a:off x="825367" y="1575247"/>
            <a:ext cx="4902982" cy="31840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lvl="1">
              <a:lnSpc>
                <a:spcPts val="1900"/>
              </a:lnSpc>
              <a:spcBef>
                <a:spcPts val="900"/>
              </a:spcBef>
              <a:defRPr sz="1200">
                <a:solidFill>
                  <a:srgbClr val="1F1F1F"/>
                </a:solidFill>
              </a:defRPr>
            </a:pPr>
            <a:r>
              <a:t>Drawing on four decades of international assessment experience and academic rigour, ICAS Assessments inspires, celebrates and challenges millions of school students.</a:t>
            </a:r>
          </a:p>
          <a:p>
            <a:pPr lvl="1">
              <a:lnSpc>
                <a:spcPts val="1900"/>
              </a:lnSpc>
              <a:spcBef>
                <a:spcPts val="900"/>
              </a:spcBef>
              <a:defRPr sz="1200">
                <a:solidFill>
                  <a:srgbClr val="1F1F1F"/>
                </a:solidFill>
              </a:defRPr>
            </a:pPr>
            <a:r>
              <a:t>ICAS began in 1981 as a national competition which quickly captured the imagination of teachers, parents and students. It now forms the foundation of a suite of tests which give schools an objective and contemporary perspective on curriculum-based skills. </a:t>
            </a:r>
          </a:p>
          <a:p>
            <a:pPr lvl="1">
              <a:lnSpc>
                <a:spcPts val="1900"/>
              </a:lnSpc>
              <a:spcBef>
                <a:spcPts val="900"/>
              </a:spcBef>
              <a:defRPr sz="1200">
                <a:solidFill>
                  <a:srgbClr val="1F1F1F"/>
                </a:solidFill>
              </a:defRPr>
            </a:pPr>
            <a:r>
              <a:t>ICAS Assessments’ data enables more nuanced teaching and inspires students to stretch themselves and explore their passions.</a:t>
            </a:r>
          </a:p>
          <a:p>
            <a:pPr marL="209214" lvl="1" indent="-120315">
              <a:lnSpc>
                <a:spcPts val="1900"/>
              </a:lnSpc>
              <a:buSzPct val="100000"/>
              <a:buChar char="•"/>
              <a:defRPr sz="1200" b="1">
                <a:latin typeface="Open Sans Regular Bold"/>
                <a:ea typeface="Open Sans Regular Bold"/>
                <a:cs typeface="Open Sans Regular Bold"/>
                <a:sym typeface="Open Sans Regular Bold"/>
              </a:defRPr>
            </a:pPr>
            <a:r>
              <a:t>40+ years </a:t>
            </a:r>
            <a:r>
              <a:rPr b="0">
                <a:latin typeface="+mj-lt"/>
                <a:ea typeface="+mj-ea"/>
                <a:cs typeface="+mj-cs"/>
                <a:sym typeface="Open Sans Light"/>
              </a:rPr>
              <a:t>as leaders in assessment</a:t>
            </a:r>
          </a:p>
          <a:p>
            <a:pPr marL="209214" lvl="1" indent="-120315">
              <a:lnSpc>
                <a:spcPts val="1900"/>
              </a:lnSpc>
              <a:buSzPct val="100000"/>
              <a:buChar char="•"/>
              <a:defRPr sz="1200" b="1">
                <a:latin typeface="Open Sans Regular Bold"/>
                <a:ea typeface="Open Sans Regular Bold"/>
                <a:cs typeface="Open Sans Regular Bold"/>
                <a:sym typeface="Open Sans Regular Bold"/>
              </a:defRPr>
            </a:pPr>
            <a:r>
              <a:t>10M+ </a:t>
            </a:r>
            <a:r>
              <a:rPr b="0">
                <a:latin typeface="+mj-lt"/>
                <a:ea typeface="+mj-ea"/>
                <a:cs typeface="+mj-cs"/>
                <a:sym typeface="Open Sans Light"/>
              </a:rPr>
              <a:t>participating schools</a:t>
            </a:r>
          </a:p>
          <a:p>
            <a:pPr marL="209214" lvl="1" indent="-120315">
              <a:lnSpc>
                <a:spcPts val="1900"/>
              </a:lnSpc>
              <a:buSzPct val="100000"/>
              <a:buChar char="•"/>
              <a:defRPr sz="1200" b="1">
                <a:latin typeface="Open Sans Regular Bold"/>
                <a:ea typeface="Open Sans Regular Bold"/>
                <a:cs typeface="Open Sans Regular Bold"/>
                <a:sym typeface="Open Sans Regular Bold"/>
              </a:defRPr>
            </a:pPr>
            <a:r>
              <a:t>41 </a:t>
            </a:r>
            <a:r>
              <a:rPr b="0">
                <a:latin typeface="+mj-lt"/>
                <a:ea typeface="+mj-ea"/>
                <a:cs typeface="+mj-cs"/>
                <a:sym typeface="Open Sans Light"/>
              </a:rPr>
              <a:t>participating countries</a:t>
            </a:r>
          </a:p>
        </p:txBody>
      </p:sp>
      <p:sp>
        <p:nvSpPr>
          <p:cNvPr id="4" name="Straight Connector 4"/>
          <p:cNvSpPr/>
          <p:nvPr/>
        </p:nvSpPr>
        <p:spPr>
          <a:xfrm>
            <a:off x="-2" y="1230745"/>
            <a:ext cx="611899" cy="2"/>
          </a:xfrm>
          <a:prstGeom prst="line">
            <a:avLst/>
          </a:prstGeom>
          <a:ln w="41275">
            <a:solidFill>
              <a:srgbClr val="37C285"/>
            </a:solidFill>
            <a:miter/>
          </a:ln>
        </p:spPr>
        <p:txBody>
          <a:bodyPr lIns="45718" tIns="45718" rIns="45718" bIns="45718"/>
          <a:lstStyle/>
          <a:p>
            <a:endParaRPr/>
          </a:p>
        </p:txBody>
      </p:sp>
      <p:pic>
        <p:nvPicPr>
          <p:cNvPr id="5" name="bg_pattern-green chevron.png" descr="bg_pattern-green chevron.png"/>
          <p:cNvPicPr>
            <a:picLocks noChangeAspect="1"/>
          </p:cNvPicPr>
          <p:nvPr/>
        </p:nvPicPr>
        <p:blipFill>
          <a:blip r:embed="rId154"/>
          <a:srcRect l="18160" r="18160"/>
          <a:stretch>
            <a:fillRect/>
          </a:stretch>
        </p:blipFill>
        <p:spPr>
          <a:xfrm>
            <a:off x="8492527" y="-61725"/>
            <a:ext cx="5347585" cy="7302893"/>
          </a:xfrm>
          <a:prstGeom prst="rect">
            <a:avLst/>
          </a:prstGeom>
          <a:ln w="12700">
            <a:miter lim="400000"/>
          </a:ln>
        </p:spPr>
      </p:pic>
      <p:sp>
        <p:nvSpPr>
          <p:cNvPr id="6" name="Square"/>
          <p:cNvSpPr/>
          <p:nvPr/>
        </p:nvSpPr>
        <p:spPr>
          <a:xfrm>
            <a:off x="5835096" y="5054600"/>
            <a:ext cx="1270002" cy="1270000"/>
          </a:xfrm>
          <a:prstGeom prst="rect">
            <a:avLst/>
          </a:prstGeom>
          <a:solidFill>
            <a:srgbClr val="ED1651"/>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7" name="Square"/>
          <p:cNvSpPr/>
          <p:nvPr/>
        </p:nvSpPr>
        <p:spPr>
          <a:xfrm>
            <a:off x="5112303" y="6337300"/>
            <a:ext cx="722795" cy="722795"/>
          </a:xfrm>
          <a:prstGeom prst="rect">
            <a:avLst/>
          </a:prstGeom>
          <a:solidFill>
            <a:srgbClr val="FFAB00"/>
          </a:solidFill>
          <a:ln w="12700">
            <a:miter lim="400000"/>
          </a:ln>
        </p:spPr>
        <p:txBody>
          <a:bodyPr lIns="45718" tIns="45718" rIns="45718" bIns="45718" anchor="ctr"/>
          <a:lstStyle/>
          <a:p>
            <a:pPr>
              <a:defRPr>
                <a:latin typeface="Calibri"/>
                <a:ea typeface="Calibri"/>
                <a:cs typeface="Calibri"/>
                <a:sym typeface="Calibri"/>
              </a:defRPr>
            </a:pPr>
            <a:endParaRPr/>
          </a:p>
        </p:txBody>
      </p:sp>
      <p:pic>
        <p:nvPicPr>
          <p:cNvPr id="8" name="ICAS_powered-by-Janison_logo_2022_green.png" descr="ICAS_powered-by-Janison_logo_2022_green.png"/>
          <p:cNvPicPr>
            <a:picLocks noChangeAspect="1"/>
          </p:cNvPicPr>
          <p:nvPr/>
        </p:nvPicPr>
        <p:blipFill>
          <a:blip r:embed="rId155"/>
          <a:srcRect l="1952" r="1952"/>
          <a:stretch>
            <a:fillRect/>
          </a:stretch>
        </p:blipFill>
        <p:spPr>
          <a:xfrm>
            <a:off x="810053" y="5102307"/>
            <a:ext cx="2601791" cy="1243826"/>
          </a:xfrm>
          <a:prstGeom prst="rect">
            <a:avLst/>
          </a:prstGeom>
          <a:ln w="12700">
            <a:miter lim="400000"/>
          </a:ln>
        </p:spPr>
      </p:pic>
      <p:sp>
        <p:nvSpPr>
          <p:cNvPr id="9" name="Circle"/>
          <p:cNvSpPr/>
          <p:nvPr/>
        </p:nvSpPr>
        <p:spPr>
          <a:xfrm>
            <a:off x="5689046" y="208398"/>
            <a:ext cx="611897" cy="611898"/>
          </a:xfrm>
          <a:prstGeom prst="ellipse">
            <a:avLst/>
          </a:prstGeom>
          <a:solidFill>
            <a:srgbClr val="7E5FA8"/>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10"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lstStyle/>
          <a:p>
            <a:r>
              <a:t>Title Text</a:t>
            </a:r>
          </a:p>
        </p:txBody>
      </p:sp>
      <p:sp>
        <p:nvSpPr>
          <p:cNvPr id="11"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12" name="Slide Number"/>
          <p:cNvSpPr txBox="1">
            <a:spLocks noGrp="1"/>
          </p:cNvSpPr>
          <p:nvPr>
            <p:ph type="sldNum" sz="quarter" idx="2"/>
          </p:nvPr>
        </p:nvSpPr>
        <p:spPr>
          <a:xfrm>
            <a:off x="8478978" y="6232198"/>
            <a:ext cx="258623" cy="248304"/>
          </a:xfrm>
          <a:prstGeom prst="rect">
            <a:avLst/>
          </a:prstGeom>
          <a:ln w="12700">
            <a:miter lim="400000"/>
          </a:ln>
        </p:spPr>
        <p:txBody>
          <a:bodyPr wrap="none" lIns="45718" tIns="45718" rIns="45718" bIns="45718" anchor="ctr">
            <a:spAutoFit/>
          </a:bodyPr>
          <a:lstStyle>
            <a:lvl1pPr algn="r">
              <a:defRPr sz="1200">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1pPr>
      <a:lvl2pPr marL="723900" marR="0" indent="-2667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2pPr>
      <a:lvl3pPr marL="1234438" marR="0" indent="-320038"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3pPr>
      <a:lvl4pPr marL="1727200" marR="0" indent="-3556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4pPr>
      <a:lvl5pPr marL="2184400" marR="0" indent="-3556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5pPr>
      <a:lvl6pPr marL="2438400" marR="0" indent="-1524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6pPr>
      <a:lvl7pPr marL="2895600" marR="0" indent="-1524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7pPr>
      <a:lvl8pPr marL="3352800" marR="0" indent="-1524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8pPr>
      <a:lvl9pPr marL="3810000" marR="0" indent="-152400" algn="l" defTabSz="914400" rtl="0" latinLnBrk="0">
        <a:lnSpc>
          <a:spcPct val="90000"/>
        </a:lnSpc>
        <a:spcBef>
          <a:spcPts val="1000"/>
        </a:spcBef>
        <a:spcAft>
          <a:spcPts val="0"/>
        </a:spcAft>
        <a:buClrTx/>
        <a:buSzPct val="100000"/>
        <a:buFont typeface="Arial"/>
        <a:buChar char="•"/>
        <a:tabLst/>
        <a:defRPr sz="1200" b="0" i="0" u="none" strike="noStrike" cap="none" spc="0" baseline="0">
          <a:solidFill>
            <a:srgbClr val="000000"/>
          </a:solidFill>
          <a:uFillTx/>
          <a:latin typeface="+mj-lt"/>
          <a:ea typeface="+mj-ea"/>
          <a:cs typeface="+mj-cs"/>
          <a:sym typeface="Open Sans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9.xml"/><Relationship Id="rId4" Type="http://schemas.openxmlformats.org/officeDocument/2006/relationships/image" Target="../media/image76.pn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139.xml"/><Relationship Id="rId5" Type="http://schemas.openxmlformats.org/officeDocument/2006/relationships/image" Target="../media/image85.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139.xml"/><Relationship Id="rId5" Type="http://schemas.openxmlformats.org/officeDocument/2006/relationships/image" Target="../media/image85.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3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139.xml"/><Relationship Id="rId5" Type="http://schemas.openxmlformats.org/officeDocument/2006/relationships/image" Target="../media/image85.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139.xml"/><Relationship Id="rId6" Type="http://schemas.openxmlformats.org/officeDocument/2006/relationships/image" Target="../media/image83.png"/><Relationship Id="rId5" Type="http://schemas.openxmlformats.org/officeDocument/2006/relationships/image" Target="../media/image77.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139.xml"/><Relationship Id="rId6" Type="http://schemas.openxmlformats.org/officeDocument/2006/relationships/image" Target="../media/image83.png"/><Relationship Id="rId5" Type="http://schemas.openxmlformats.org/officeDocument/2006/relationships/image" Target="../media/image77.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39.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9.xml"/><Relationship Id="rId5" Type="http://schemas.openxmlformats.org/officeDocument/2006/relationships/image" Target="../media/image77.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39.xml"/><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4.png"/><Relationship Id="rId1" Type="http://schemas.openxmlformats.org/officeDocument/2006/relationships/slideLayout" Target="../slideLayouts/slideLayout139.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9.xml"/><Relationship Id="rId5" Type="http://schemas.openxmlformats.org/officeDocument/2006/relationships/image" Target="../media/image80.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82BF-F737-5466-7898-6B3B7537478E}"/>
            </a:ext>
          </a:extLst>
        </p:cNvPr>
        <p:cNvGrpSpPr/>
        <p:nvPr/>
      </p:nvGrpSpPr>
      <p:grpSpPr>
        <a:xfrm>
          <a:off x="0" y="0"/>
          <a:ext cx="0" cy="0"/>
          <a:chOff x="0" y="0"/>
          <a:chExt cx="0" cy="0"/>
        </a:xfrm>
      </p:grpSpPr>
      <p:sp>
        <p:nvSpPr>
          <p:cNvPr id="2198" name="object 5">
            <a:extLst>
              <a:ext uri="{FF2B5EF4-FFF2-40B4-BE49-F238E27FC236}">
                <a16:creationId xmlns:a16="http://schemas.microsoft.com/office/drawing/2014/main" id="{26B7BB48-7B6B-2118-F5F7-3ED4F276BFDE}"/>
              </a:ext>
            </a:extLst>
          </p:cNvPr>
          <p:cNvSpPr txBox="1"/>
          <p:nvPr/>
        </p:nvSpPr>
        <p:spPr>
          <a:xfrm>
            <a:off x="735311" y="931333"/>
            <a:ext cx="4005512" cy="1352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540" indent="7620" defTabSz="554583">
              <a:lnSpc>
                <a:spcPct val="90000"/>
              </a:lnSpc>
              <a:spcBef>
                <a:spcPts val="2800"/>
              </a:spcBef>
              <a:defRPr sz="4200" spc="-7">
                <a:solidFill>
                  <a:srgbClr val="FFFFFF"/>
                </a:solidFill>
                <a:latin typeface="Roboto Slab SemiBold"/>
                <a:ea typeface="Roboto Slab SemiBold"/>
                <a:cs typeface="Roboto Slab SemiBold"/>
                <a:sym typeface="Roboto Slab SemiBold"/>
              </a:defRPr>
            </a:pPr>
            <a:r>
              <a:rPr>
                <a:solidFill>
                  <a:srgbClr val="32736E"/>
                </a:solidFill>
              </a:rPr>
              <a:t>ICAS Academic Competition</a:t>
            </a:r>
            <a:r>
              <a:rPr>
                <a:solidFill>
                  <a:srgbClr val="6EBB89"/>
                </a:solidFill>
                <a:latin typeface="Open Sans SemiBold"/>
                <a:ea typeface="Open Sans SemiBold"/>
                <a:cs typeface="Open Sans SemiBold"/>
                <a:sym typeface="Open Sans SemiBold"/>
              </a:rPr>
              <a:t>.</a:t>
            </a:r>
          </a:p>
        </p:txBody>
      </p:sp>
      <p:pic>
        <p:nvPicPr>
          <p:cNvPr id="2199" name="ICAS Kids.png" descr="ICAS Kids.png">
            <a:extLst>
              <a:ext uri="{FF2B5EF4-FFF2-40B4-BE49-F238E27FC236}">
                <a16:creationId xmlns:a16="http://schemas.microsoft.com/office/drawing/2014/main" id="{A91DC845-5F09-44C9-175C-75DCF107CDD6}"/>
              </a:ext>
            </a:extLst>
          </p:cNvPr>
          <p:cNvPicPr>
            <a:picLocks noChangeAspect="1"/>
          </p:cNvPicPr>
          <p:nvPr/>
        </p:nvPicPr>
        <p:blipFill>
          <a:blip r:embed="rId2"/>
          <a:srcRect b="7124"/>
          <a:stretch>
            <a:fillRect/>
          </a:stretch>
        </p:blipFill>
        <p:spPr>
          <a:xfrm>
            <a:off x="4319226" y="-238436"/>
            <a:ext cx="7290962" cy="6771514"/>
          </a:xfrm>
          <a:prstGeom prst="rect">
            <a:avLst/>
          </a:prstGeom>
          <a:ln w="12700">
            <a:miter lim="400000"/>
          </a:ln>
        </p:spPr>
      </p:pic>
      <p:sp>
        <p:nvSpPr>
          <p:cNvPr id="2200" name="object 5">
            <a:extLst>
              <a:ext uri="{FF2B5EF4-FFF2-40B4-BE49-F238E27FC236}">
                <a16:creationId xmlns:a16="http://schemas.microsoft.com/office/drawing/2014/main" id="{DF8B3EF5-C9D5-D54A-5219-3741BBAB9666}"/>
              </a:ext>
            </a:extLst>
          </p:cNvPr>
          <p:cNvSpPr txBox="1"/>
          <p:nvPr/>
        </p:nvSpPr>
        <p:spPr>
          <a:xfrm>
            <a:off x="735311" y="2459566"/>
            <a:ext cx="3859724" cy="1173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R="2540" indent="7620" defTabSz="554583">
              <a:lnSpc>
                <a:spcPct val="90000"/>
              </a:lnSpc>
              <a:spcBef>
                <a:spcPts val="2800"/>
              </a:spcBef>
              <a:defRPr sz="2400" spc="-4">
                <a:solidFill>
                  <a:srgbClr val="32736E"/>
                </a:solidFill>
              </a:defRPr>
            </a:lvl1pPr>
          </a:lstStyle>
          <a:p>
            <a:pPr>
              <a:defRPr>
                <a:solidFill>
                  <a:srgbClr val="FFFFFF"/>
                </a:solidFill>
              </a:defRPr>
            </a:pPr>
            <a:r>
              <a:rPr>
                <a:solidFill>
                  <a:srgbClr val="32736E"/>
                </a:solidFill>
              </a:rPr>
              <a:t>The fun, competitive and inspiring challenge for bright, young minds.</a:t>
            </a:r>
          </a:p>
        </p:txBody>
      </p:sp>
      <p:pic>
        <p:nvPicPr>
          <p:cNvPr id="2201" name="Untitled-111.png" descr="Untitled-111.png">
            <a:extLst>
              <a:ext uri="{FF2B5EF4-FFF2-40B4-BE49-F238E27FC236}">
                <a16:creationId xmlns:a16="http://schemas.microsoft.com/office/drawing/2014/main" id="{5E296AB9-DA55-1707-99A5-BA615BC5999C}"/>
              </a:ext>
            </a:extLst>
          </p:cNvPr>
          <p:cNvPicPr>
            <a:picLocks noChangeAspect="1"/>
          </p:cNvPicPr>
          <p:nvPr/>
        </p:nvPicPr>
        <p:blipFill>
          <a:blip r:embed="rId3"/>
          <a:srcRect l="2595" t="38284" r="2595" b="27854"/>
          <a:stretch>
            <a:fillRect/>
          </a:stretch>
        </p:blipFill>
        <p:spPr>
          <a:xfrm>
            <a:off x="575495" y="4948945"/>
            <a:ext cx="4376041" cy="1562948"/>
          </a:xfrm>
          <a:prstGeom prst="rect">
            <a:avLst/>
          </a:prstGeom>
          <a:ln w="12700">
            <a:miter lim="400000"/>
          </a:ln>
        </p:spPr>
      </p:pic>
      <p:pic>
        <p:nvPicPr>
          <p:cNvPr id="2202" name="Untitled-112.png" descr="Untitled-112.png">
            <a:extLst>
              <a:ext uri="{FF2B5EF4-FFF2-40B4-BE49-F238E27FC236}">
                <a16:creationId xmlns:a16="http://schemas.microsoft.com/office/drawing/2014/main" id="{ED8AF784-23F8-C586-AC05-0D9B535C9064}"/>
              </a:ext>
            </a:extLst>
          </p:cNvPr>
          <p:cNvPicPr>
            <a:picLocks noChangeAspect="1"/>
          </p:cNvPicPr>
          <p:nvPr/>
        </p:nvPicPr>
        <p:blipFill>
          <a:blip r:embed="rId4"/>
          <a:srcRect l="10839" t="32127" r="10839" b="32127"/>
          <a:stretch>
            <a:fillRect/>
          </a:stretch>
        </p:blipFill>
        <p:spPr>
          <a:xfrm>
            <a:off x="9817565" y="5751714"/>
            <a:ext cx="1910487" cy="871918"/>
          </a:xfrm>
          <a:prstGeom prst="rect">
            <a:avLst/>
          </a:prstGeom>
          <a:ln w="12700">
            <a:miter lim="400000"/>
          </a:ln>
        </p:spPr>
      </p:pic>
      <p:sp>
        <p:nvSpPr>
          <p:cNvPr id="2" name="object 5">
            <a:extLst>
              <a:ext uri="{FF2B5EF4-FFF2-40B4-BE49-F238E27FC236}">
                <a16:creationId xmlns:a16="http://schemas.microsoft.com/office/drawing/2014/main" id="{B04763AD-C947-DEEE-272A-D421B573A05C}"/>
              </a:ext>
            </a:extLst>
          </p:cNvPr>
          <p:cNvSpPr txBox="1"/>
          <p:nvPr/>
        </p:nvSpPr>
        <p:spPr>
          <a:xfrm>
            <a:off x="735311" y="4097096"/>
            <a:ext cx="3859724" cy="193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lvl1pPr marR="2540" indent="7620" defTabSz="554583">
              <a:lnSpc>
                <a:spcPct val="90000"/>
              </a:lnSpc>
              <a:spcBef>
                <a:spcPts val="2800"/>
              </a:spcBef>
              <a:defRPr sz="2400" spc="-4">
                <a:solidFill>
                  <a:srgbClr val="32736E"/>
                </a:solidFill>
              </a:defRPr>
            </a:lvl1pPr>
          </a:lstStyle>
          <a:p>
            <a:pPr>
              <a:defRPr>
                <a:solidFill>
                  <a:srgbClr val="FFFFFF"/>
                </a:solidFill>
              </a:defRPr>
            </a:pPr>
            <a:r>
              <a:rPr lang="en-AU" sz="1400">
                <a:solidFill>
                  <a:schemeClr val="tx1"/>
                </a:solidFill>
              </a:rPr>
              <a:t>Presented by [Insert School name here]</a:t>
            </a:r>
            <a:r>
              <a:rPr sz="1400">
                <a:solidFill>
                  <a:schemeClr val="tx1"/>
                </a:solidFill>
              </a:rPr>
              <a:t>.</a:t>
            </a:r>
          </a:p>
        </p:txBody>
      </p:sp>
    </p:spTree>
    <p:extLst>
      <p:ext uri="{BB962C8B-B14F-4D97-AF65-F5344CB8AC3E}">
        <p14:creationId xmlns:p14="http://schemas.microsoft.com/office/powerpoint/2010/main" val="36177083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147A-88E7-9E3D-2192-249834F38DCA}"/>
            </a:ext>
          </a:extLst>
        </p:cNvPr>
        <p:cNvGrpSpPr/>
        <p:nvPr/>
      </p:nvGrpSpPr>
      <p:grpSpPr>
        <a:xfrm>
          <a:off x="0" y="0"/>
          <a:ext cx="0" cy="0"/>
          <a:chOff x="0" y="0"/>
          <a:chExt cx="0" cy="0"/>
        </a:xfrm>
      </p:grpSpPr>
      <p:sp>
        <p:nvSpPr>
          <p:cNvPr id="2249" name="object 5">
            <a:extLst>
              <a:ext uri="{FF2B5EF4-FFF2-40B4-BE49-F238E27FC236}">
                <a16:creationId xmlns:a16="http://schemas.microsoft.com/office/drawing/2014/main" id="{33355DCF-80B9-179E-DAC3-C311E0F019F5}"/>
              </a:ext>
            </a:extLst>
          </p:cNvPr>
          <p:cNvSpPr txBox="1"/>
          <p:nvPr/>
        </p:nvSpPr>
        <p:spPr>
          <a:xfrm>
            <a:off x="0" y="2780627"/>
            <a:ext cx="1219200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marR="2540" indent="7620" algn="ctr" defTabSz="554583">
              <a:spcBef>
                <a:spcPts val="2800"/>
              </a:spcBef>
              <a:defRPr sz="2400" spc="-4">
                <a:solidFill>
                  <a:srgbClr val="32736E"/>
                </a:solidFill>
              </a:defRPr>
            </a:lvl1pPr>
          </a:lstStyle>
          <a:p>
            <a:pPr>
              <a:defRPr>
                <a:solidFill>
                  <a:srgbClr val="FFFFFF"/>
                </a:solidFill>
              </a:defRPr>
            </a:pPr>
            <a:r>
              <a:rPr lang="en-AU">
                <a:solidFill>
                  <a:srgbClr val="32736E"/>
                </a:solidFill>
              </a:rPr>
              <a:t>Templates to customise your presentation</a:t>
            </a:r>
            <a:endParaRPr>
              <a:solidFill>
                <a:srgbClr val="32736E"/>
              </a:solidFill>
            </a:endParaRPr>
          </a:p>
        </p:txBody>
      </p:sp>
      <p:sp>
        <p:nvSpPr>
          <p:cNvPr id="2256" name="Circle">
            <a:extLst>
              <a:ext uri="{FF2B5EF4-FFF2-40B4-BE49-F238E27FC236}">
                <a16:creationId xmlns:a16="http://schemas.microsoft.com/office/drawing/2014/main" id="{58D20CB8-3E00-60A1-A33F-D1B22CF74FDC}"/>
              </a:ext>
            </a:extLst>
          </p:cNvPr>
          <p:cNvSpPr/>
          <p:nvPr/>
        </p:nvSpPr>
        <p:spPr>
          <a:xfrm>
            <a:off x="-245606" y="-342661"/>
            <a:ext cx="2149792" cy="2149791"/>
          </a:xfrm>
          <a:prstGeom prst="ellipse">
            <a:avLst/>
          </a:prstGeom>
          <a:solidFill>
            <a:srgbClr val="64BEEC"/>
          </a:solidFill>
          <a:ln w="12700">
            <a:miter lim="400000"/>
          </a:ln>
        </p:spPr>
        <p:txBody>
          <a:bodyPr lIns="45718" tIns="45718" rIns="45718" bIns="45718" anchor="ctr"/>
          <a:lstStyle/>
          <a:p>
            <a:endParaRPr/>
          </a:p>
        </p:txBody>
      </p:sp>
      <p:pic>
        <p:nvPicPr>
          <p:cNvPr id="2258" name="ICAS Kids19.png" descr="ICAS Kids19.png">
            <a:extLst>
              <a:ext uri="{FF2B5EF4-FFF2-40B4-BE49-F238E27FC236}">
                <a16:creationId xmlns:a16="http://schemas.microsoft.com/office/drawing/2014/main" id="{0FECD140-DA47-2A2C-841F-072876FB7868}"/>
              </a:ext>
            </a:extLst>
          </p:cNvPr>
          <p:cNvPicPr>
            <a:picLocks noChangeAspect="1"/>
          </p:cNvPicPr>
          <p:nvPr/>
        </p:nvPicPr>
        <p:blipFill>
          <a:blip r:embed="rId2"/>
          <a:srcRect t="1438" b="1438"/>
          <a:stretch>
            <a:fillRect/>
          </a:stretch>
        </p:blipFill>
        <p:spPr>
          <a:xfrm>
            <a:off x="1463694" y="358942"/>
            <a:ext cx="737963" cy="716733"/>
          </a:xfrm>
          <a:prstGeom prst="rect">
            <a:avLst/>
          </a:prstGeom>
          <a:ln w="12700">
            <a:miter lim="400000"/>
          </a:ln>
        </p:spPr>
      </p:pic>
      <p:sp>
        <p:nvSpPr>
          <p:cNvPr id="2259" name="Circle">
            <a:extLst>
              <a:ext uri="{FF2B5EF4-FFF2-40B4-BE49-F238E27FC236}">
                <a16:creationId xmlns:a16="http://schemas.microsoft.com/office/drawing/2014/main" id="{7967BB4E-87B8-F95A-F5D8-614C15B5DA2E}"/>
              </a:ext>
            </a:extLst>
          </p:cNvPr>
          <p:cNvSpPr/>
          <p:nvPr/>
        </p:nvSpPr>
        <p:spPr>
          <a:xfrm>
            <a:off x="10287814" y="-1422161"/>
            <a:ext cx="2988698" cy="2988698"/>
          </a:xfrm>
          <a:prstGeom prst="ellipse">
            <a:avLst/>
          </a:prstGeom>
          <a:solidFill>
            <a:srgbClr val="DB3856"/>
          </a:solidFill>
          <a:ln w="12700">
            <a:miter lim="400000"/>
          </a:ln>
        </p:spPr>
        <p:txBody>
          <a:bodyPr lIns="45718" tIns="45718" rIns="45718" bIns="45718" anchor="ctr"/>
          <a:lstStyle/>
          <a:p>
            <a:endParaRPr/>
          </a:p>
        </p:txBody>
      </p:sp>
      <p:pic>
        <p:nvPicPr>
          <p:cNvPr id="2260" name="ICAS Kids25.png" descr="ICAS Kids25.png">
            <a:extLst>
              <a:ext uri="{FF2B5EF4-FFF2-40B4-BE49-F238E27FC236}">
                <a16:creationId xmlns:a16="http://schemas.microsoft.com/office/drawing/2014/main" id="{72524E86-B746-3787-9BB6-F2E9FBE456E4}"/>
              </a:ext>
            </a:extLst>
          </p:cNvPr>
          <p:cNvPicPr>
            <a:picLocks noChangeAspect="1"/>
          </p:cNvPicPr>
          <p:nvPr/>
        </p:nvPicPr>
        <p:blipFill>
          <a:blip r:embed="rId3"/>
          <a:srcRect t="1438" b="1438"/>
          <a:stretch>
            <a:fillRect/>
          </a:stretch>
        </p:blipFill>
        <p:spPr>
          <a:xfrm>
            <a:off x="235565" y="5880107"/>
            <a:ext cx="801533" cy="778475"/>
          </a:xfrm>
          <a:prstGeom prst="rect">
            <a:avLst/>
          </a:prstGeom>
          <a:ln w="12700">
            <a:miter lim="400000"/>
          </a:ln>
        </p:spPr>
      </p:pic>
      <p:grpSp>
        <p:nvGrpSpPr>
          <p:cNvPr id="2263" name="Group">
            <a:extLst>
              <a:ext uri="{FF2B5EF4-FFF2-40B4-BE49-F238E27FC236}">
                <a16:creationId xmlns:a16="http://schemas.microsoft.com/office/drawing/2014/main" id="{2A97C0BB-9B62-D529-A562-4016F0207FC8}"/>
              </a:ext>
            </a:extLst>
          </p:cNvPr>
          <p:cNvGrpSpPr/>
          <p:nvPr/>
        </p:nvGrpSpPr>
        <p:grpSpPr>
          <a:xfrm>
            <a:off x="10118335" y="5782301"/>
            <a:ext cx="2149792" cy="1109675"/>
            <a:chOff x="0" y="0"/>
            <a:chExt cx="2149790" cy="1109673"/>
          </a:xfrm>
        </p:grpSpPr>
        <p:pic>
          <p:nvPicPr>
            <p:cNvPr id="2261" name="ICAS Kids22.png" descr="ICAS Kids22.png">
              <a:extLst>
                <a:ext uri="{FF2B5EF4-FFF2-40B4-BE49-F238E27FC236}">
                  <a16:creationId xmlns:a16="http://schemas.microsoft.com/office/drawing/2014/main" id="{B22B0598-A7E7-A59A-E6F4-7EDE6192B812}"/>
                </a:ext>
              </a:extLst>
            </p:cNvPr>
            <p:cNvPicPr>
              <a:picLocks noChangeAspect="1"/>
            </p:cNvPicPr>
            <p:nvPr/>
          </p:nvPicPr>
          <p:blipFill>
            <a:blip r:embed="rId4"/>
            <a:srcRect t="1438" b="1438"/>
            <a:stretch>
              <a:fillRect/>
            </a:stretch>
          </p:blipFill>
          <p:spPr>
            <a:xfrm>
              <a:off x="0" y="0"/>
              <a:ext cx="1142542" cy="1109674"/>
            </a:xfrm>
            <a:prstGeom prst="rect">
              <a:avLst/>
            </a:prstGeom>
            <a:ln w="12700" cap="flat">
              <a:noFill/>
              <a:miter lim="400000"/>
            </a:ln>
            <a:effectLst/>
          </p:spPr>
        </p:pic>
        <p:pic>
          <p:nvPicPr>
            <p:cNvPr id="2262" name="ICAS Kids21.png" descr="ICAS Kids21.png">
              <a:extLst>
                <a:ext uri="{FF2B5EF4-FFF2-40B4-BE49-F238E27FC236}">
                  <a16:creationId xmlns:a16="http://schemas.microsoft.com/office/drawing/2014/main" id="{9C2B78B4-8711-42B3-7A37-B7C2D4EF5C0C}"/>
                </a:ext>
              </a:extLst>
            </p:cNvPr>
            <p:cNvPicPr>
              <a:picLocks noChangeAspect="1"/>
            </p:cNvPicPr>
            <p:nvPr/>
          </p:nvPicPr>
          <p:blipFill>
            <a:blip r:embed="rId5"/>
            <a:srcRect t="1438" b="1438"/>
            <a:stretch>
              <a:fillRect/>
            </a:stretch>
          </p:blipFill>
          <p:spPr>
            <a:xfrm>
              <a:off x="1007248" y="0"/>
              <a:ext cx="1142543" cy="1109674"/>
            </a:xfrm>
            <a:prstGeom prst="rect">
              <a:avLst/>
            </a:prstGeom>
            <a:ln w="12700" cap="flat">
              <a:noFill/>
              <a:miter lim="400000"/>
            </a:ln>
            <a:effectLst/>
          </p:spPr>
        </p:pic>
      </p:grpSp>
    </p:spTree>
    <p:extLst>
      <p:ext uri="{BB962C8B-B14F-4D97-AF65-F5344CB8AC3E}">
        <p14:creationId xmlns:p14="http://schemas.microsoft.com/office/powerpoint/2010/main" val="173565745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363CC-0A31-4960-84EC-8E8C3F86BD45}"/>
            </a:ext>
          </a:extLst>
        </p:cNvPr>
        <p:cNvGrpSpPr/>
        <p:nvPr/>
      </p:nvGrpSpPr>
      <p:grpSpPr>
        <a:xfrm>
          <a:off x="0" y="0"/>
          <a:ext cx="0" cy="0"/>
          <a:chOff x="0" y="0"/>
          <a:chExt cx="0" cy="0"/>
        </a:xfrm>
      </p:grpSpPr>
      <p:sp>
        <p:nvSpPr>
          <p:cNvPr id="2249" name="object 5">
            <a:extLst>
              <a:ext uri="{FF2B5EF4-FFF2-40B4-BE49-F238E27FC236}">
                <a16:creationId xmlns:a16="http://schemas.microsoft.com/office/drawing/2014/main" id="{914FFE6D-81A7-4445-21F2-5A4D521D0BC8}"/>
              </a:ext>
            </a:extLst>
          </p:cNvPr>
          <p:cNvSpPr txBox="1"/>
          <p:nvPr/>
        </p:nvSpPr>
        <p:spPr>
          <a:xfrm>
            <a:off x="2446674" y="547568"/>
            <a:ext cx="5065110"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marR="2540" indent="7620" algn="ctr" defTabSz="554583">
              <a:spcBef>
                <a:spcPts val="2800"/>
              </a:spcBef>
              <a:defRPr sz="2400" spc="-4">
                <a:solidFill>
                  <a:srgbClr val="32736E"/>
                </a:solidFill>
              </a:defRPr>
            </a:lvl1pPr>
          </a:lstStyle>
          <a:p>
            <a:pPr algn="l">
              <a:defRPr>
                <a:solidFill>
                  <a:srgbClr val="FFFFFF"/>
                </a:solidFill>
              </a:defRPr>
            </a:pPr>
            <a:r>
              <a:rPr lang="en-AU">
                <a:solidFill>
                  <a:srgbClr val="32736E"/>
                </a:solidFill>
              </a:rPr>
              <a:t>Agenda</a:t>
            </a:r>
            <a:endParaRPr>
              <a:solidFill>
                <a:srgbClr val="32736E"/>
              </a:solidFill>
            </a:endParaRPr>
          </a:p>
        </p:txBody>
      </p:sp>
      <p:sp>
        <p:nvSpPr>
          <p:cNvPr id="2256" name="Circle">
            <a:extLst>
              <a:ext uri="{FF2B5EF4-FFF2-40B4-BE49-F238E27FC236}">
                <a16:creationId xmlns:a16="http://schemas.microsoft.com/office/drawing/2014/main" id="{D74D090B-01E1-27DF-1EEE-EDC471615F85}"/>
              </a:ext>
            </a:extLst>
          </p:cNvPr>
          <p:cNvSpPr/>
          <p:nvPr/>
        </p:nvSpPr>
        <p:spPr>
          <a:xfrm>
            <a:off x="-245606" y="-342661"/>
            <a:ext cx="2149792" cy="2149791"/>
          </a:xfrm>
          <a:prstGeom prst="ellipse">
            <a:avLst/>
          </a:prstGeom>
          <a:solidFill>
            <a:srgbClr val="64BEEC"/>
          </a:solidFill>
          <a:ln w="12700">
            <a:miter lim="400000"/>
          </a:ln>
        </p:spPr>
        <p:txBody>
          <a:bodyPr lIns="45718" tIns="45718" rIns="45718" bIns="45718" anchor="ctr"/>
          <a:lstStyle/>
          <a:p>
            <a:endParaRPr/>
          </a:p>
        </p:txBody>
      </p:sp>
      <p:pic>
        <p:nvPicPr>
          <p:cNvPr id="2258" name="ICAS Kids19.png" descr="ICAS Kids19.png">
            <a:extLst>
              <a:ext uri="{FF2B5EF4-FFF2-40B4-BE49-F238E27FC236}">
                <a16:creationId xmlns:a16="http://schemas.microsoft.com/office/drawing/2014/main" id="{9DB4F64B-1324-F450-2C7B-26C471A85AA5}"/>
              </a:ext>
            </a:extLst>
          </p:cNvPr>
          <p:cNvPicPr>
            <a:picLocks noChangeAspect="1"/>
          </p:cNvPicPr>
          <p:nvPr/>
        </p:nvPicPr>
        <p:blipFill>
          <a:blip r:embed="rId2"/>
          <a:srcRect t="1438" b="1438"/>
          <a:stretch>
            <a:fillRect/>
          </a:stretch>
        </p:blipFill>
        <p:spPr>
          <a:xfrm>
            <a:off x="1463694" y="358942"/>
            <a:ext cx="737963" cy="716733"/>
          </a:xfrm>
          <a:prstGeom prst="rect">
            <a:avLst/>
          </a:prstGeom>
          <a:ln w="12700">
            <a:miter lim="400000"/>
          </a:ln>
        </p:spPr>
      </p:pic>
      <p:sp>
        <p:nvSpPr>
          <p:cNvPr id="2259" name="Circle">
            <a:extLst>
              <a:ext uri="{FF2B5EF4-FFF2-40B4-BE49-F238E27FC236}">
                <a16:creationId xmlns:a16="http://schemas.microsoft.com/office/drawing/2014/main" id="{932AA591-F448-1B6C-9580-105C8BB6FF6B}"/>
              </a:ext>
            </a:extLst>
          </p:cNvPr>
          <p:cNvSpPr/>
          <p:nvPr/>
        </p:nvSpPr>
        <p:spPr>
          <a:xfrm>
            <a:off x="10287814" y="-1422161"/>
            <a:ext cx="2988698" cy="2988698"/>
          </a:xfrm>
          <a:prstGeom prst="ellipse">
            <a:avLst/>
          </a:prstGeom>
          <a:solidFill>
            <a:srgbClr val="DB3856"/>
          </a:solidFill>
          <a:ln w="12700">
            <a:miter lim="400000"/>
          </a:ln>
        </p:spPr>
        <p:txBody>
          <a:bodyPr lIns="45718" tIns="45718" rIns="45718" bIns="45718" anchor="ctr"/>
          <a:lstStyle/>
          <a:p>
            <a:endParaRPr/>
          </a:p>
        </p:txBody>
      </p:sp>
      <p:pic>
        <p:nvPicPr>
          <p:cNvPr id="2260" name="ICAS Kids25.png" descr="ICAS Kids25.png">
            <a:extLst>
              <a:ext uri="{FF2B5EF4-FFF2-40B4-BE49-F238E27FC236}">
                <a16:creationId xmlns:a16="http://schemas.microsoft.com/office/drawing/2014/main" id="{D3657522-F2C8-B45A-C51D-7EC5896A8A0E}"/>
              </a:ext>
            </a:extLst>
          </p:cNvPr>
          <p:cNvPicPr>
            <a:picLocks noChangeAspect="1"/>
          </p:cNvPicPr>
          <p:nvPr/>
        </p:nvPicPr>
        <p:blipFill>
          <a:blip r:embed="rId3"/>
          <a:srcRect t="1438" b="1438"/>
          <a:stretch>
            <a:fillRect/>
          </a:stretch>
        </p:blipFill>
        <p:spPr>
          <a:xfrm>
            <a:off x="235565" y="5880107"/>
            <a:ext cx="801533" cy="778475"/>
          </a:xfrm>
          <a:prstGeom prst="rect">
            <a:avLst/>
          </a:prstGeom>
          <a:ln w="12700">
            <a:miter lim="400000"/>
          </a:ln>
        </p:spPr>
      </p:pic>
      <p:grpSp>
        <p:nvGrpSpPr>
          <p:cNvPr id="2263" name="Group">
            <a:extLst>
              <a:ext uri="{FF2B5EF4-FFF2-40B4-BE49-F238E27FC236}">
                <a16:creationId xmlns:a16="http://schemas.microsoft.com/office/drawing/2014/main" id="{3DE6B76A-E67E-9FC9-119F-175E3727FDD8}"/>
              </a:ext>
            </a:extLst>
          </p:cNvPr>
          <p:cNvGrpSpPr/>
          <p:nvPr/>
        </p:nvGrpSpPr>
        <p:grpSpPr>
          <a:xfrm>
            <a:off x="10118335" y="5782301"/>
            <a:ext cx="2149792" cy="1109675"/>
            <a:chOff x="0" y="0"/>
            <a:chExt cx="2149790" cy="1109673"/>
          </a:xfrm>
        </p:grpSpPr>
        <p:pic>
          <p:nvPicPr>
            <p:cNvPr id="2261" name="ICAS Kids22.png" descr="ICAS Kids22.png">
              <a:extLst>
                <a:ext uri="{FF2B5EF4-FFF2-40B4-BE49-F238E27FC236}">
                  <a16:creationId xmlns:a16="http://schemas.microsoft.com/office/drawing/2014/main" id="{966EF9BF-F070-8DA2-B3C1-B372FD7A229C}"/>
                </a:ext>
              </a:extLst>
            </p:cNvPr>
            <p:cNvPicPr>
              <a:picLocks noChangeAspect="1"/>
            </p:cNvPicPr>
            <p:nvPr/>
          </p:nvPicPr>
          <p:blipFill>
            <a:blip r:embed="rId4"/>
            <a:srcRect t="1438" b="1438"/>
            <a:stretch>
              <a:fillRect/>
            </a:stretch>
          </p:blipFill>
          <p:spPr>
            <a:xfrm>
              <a:off x="0" y="0"/>
              <a:ext cx="1142542" cy="1109674"/>
            </a:xfrm>
            <a:prstGeom prst="rect">
              <a:avLst/>
            </a:prstGeom>
            <a:ln w="12700" cap="flat">
              <a:noFill/>
              <a:miter lim="400000"/>
            </a:ln>
            <a:effectLst/>
          </p:spPr>
        </p:pic>
        <p:pic>
          <p:nvPicPr>
            <p:cNvPr id="2262" name="ICAS Kids21.png" descr="ICAS Kids21.png">
              <a:extLst>
                <a:ext uri="{FF2B5EF4-FFF2-40B4-BE49-F238E27FC236}">
                  <a16:creationId xmlns:a16="http://schemas.microsoft.com/office/drawing/2014/main" id="{60BCEBD9-D7E6-8B98-0646-96E63F112563}"/>
                </a:ext>
              </a:extLst>
            </p:cNvPr>
            <p:cNvPicPr>
              <a:picLocks noChangeAspect="1"/>
            </p:cNvPicPr>
            <p:nvPr/>
          </p:nvPicPr>
          <p:blipFill>
            <a:blip r:embed="rId5"/>
            <a:srcRect t="1438" b="1438"/>
            <a:stretch>
              <a:fillRect/>
            </a:stretch>
          </p:blipFill>
          <p:spPr>
            <a:xfrm>
              <a:off x="1007248" y="0"/>
              <a:ext cx="1142543" cy="1109674"/>
            </a:xfrm>
            <a:prstGeom prst="rect">
              <a:avLst/>
            </a:prstGeom>
            <a:ln w="12700" cap="flat">
              <a:noFill/>
              <a:miter lim="400000"/>
            </a:ln>
            <a:effectLst/>
          </p:spPr>
        </p:pic>
      </p:grpSp>
      <p:sp>
        <p:nvSpPr>
          <p:cNvPr id="38" name="TextBox 21">
            <a:extLst>
              <a:ext uri="{FF2B5EF4-FFF2-40B4-BE49-F238E27FC236}">
                <a16:creationId xmlns:a16="http://schemas.microsoft.com/office/drawing/2014/main" id="{C85D0BA2-361F-F651-A533-9F21C3CC32B3}"/>
              </a:ext>
            </a:extLst>
          </p:cNvPr>
          <p:cNvSpPr txBox="1">
            <a:spLocks/>
          </p:cNvSpPr>
          <p:nvPr/>
        </p:nvSpPr>
        <p:spPr>
          <a:xfrm>
            <a:off x="2688627" y="1728671"/>
            <a:ext cx="9967147"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Welcome</a:t>
            </a:r>
          </a:p>
        </p:txBody>
      </p:sp>
      <p:sp>
        <p:nvSpPr>
          <p:cNvPr id="39" name="TextBox 22">
            <a:extLst>
              <a:ext uri="{FF2B5EF4-FFF2-40B4-BE49-F238E27FC236}">
                <a16:creationId xmlns:a16="http://schemas.microsoft.com/office/drawing/2014/main" id="{1239D1BA-C52C-23F5-CABD-AB105B1D92DD}"/>
              </a:ext>
            </a:extLst>
          </p:cNvPr>
          <p:cNvSpPr txBox="1">
            <a:spLocks/>
          </p:cNvSpPr>
          <p:nvPr/>
        </p:nvSpPr>
        <p:spPr>
          <a:xfrm>
            <a:off x="2679747" y="1920781"/>
            <a:ext cx="9976027"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40" name="TextBox 56">
            <a:extLst>
              <a:ext uri="{FF2B5EF4-FFF2-40B4-BE49-F238E27FC236}">
                <a16:creationId xmlns:a16="http://schemas.microsoft.com/office/drawing/2014/main" id="{B2824812-1D1B-DEFE-2FD0-A8165A9F336E}"/>
              </a:ext>
            </a:extLst>
          </p:cNvPr>
          <p:cNvSpPr txBox="1">
            <a:spLocks/>
          </p:cNvSpPr>
          <p:nvPr/>
        </p:nvSpPr>
        <p:spPr>
          <a:xfrm>
            <a:off x="2688627" y="2297528"/>
            <a:ext cx="9976027"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The team</a:t>
            </a:r>
          </a:p>
        </p:txBody>
      </p:sp>
      <p:sp>
        <p:nvSpPr>
          <p:cNvPr id="41" name="TextBox 57">
            <a:extLst>
              <a:ext uri="{FF2B5EF4-FFF2-40B4-BE49-F238E27FC236}">
                <a16:creationId xmlns:a16="http://schemas.microsoft.com/office/drawing/2014/main" id="{655070B4-3074-BA20-4914-69012190E9A3}"/>
              </a:ext>
            </a:extLst>
          </p:cNvPr>
          <p:cNvSpPr txBox="1">
            <a:spLocks/>
          </p:cNvSpPr>
          <p:nvPr/>
        </p:nvSpPr>
        <p:spPr>
          <a:xfrm>
            <a:off x="2679747" y="2489638"/>
            <a:ext cx="9984907"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42" name="TextBox 52">
            <a:extLst>
              <a:ext uri="{FF2B5EF4-FFF2-40B4-BE49-F238E27FC236}">
                <a16:creationId xmlns:a16="http://schemas.microsoft.com/office/drawing/2014/main" id="{58FB1D25-6C7A-E4CC-D892-33897DB7AE22}"/>
              </a:ext>
            </a:extLst>
          </p:cNvPr>
          <p:cNvSpPr txBox="1">
            <a:spLocks/>
          </p:cNvSpPr>
          <p:nvPr/>
        </p:nvSpPr>
        <p:spPr>
          <a:xfrm>
            <a:off x="2688627" y="2864263"/>
            <a:ext cx="9976027"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[Insert topic here]</a:t>
            </a:r>
          </a:p>
        </p:txBody>
      </p:sp>
      <p:sp>
        <p:nvSpPr>
          <p:cNvPr id="43" name="TextBox 53">
            <a:extLst>
              <a:ext uri="{FF2B5EF4-FFF2-40B4-BE49-F238E27FC236}">
                <a16:creationId xmlns:a16="http://schemas.microsoft.com/office/drawing/2014/main" id="{29C80B0C-3959-F10E-72E6-56729BF9FAFC}"/>
              </a:ext>
            </a:extLst>
          </p:cNvPr>
          <p:cNvSpPr txBox="1">
            <a:spLocks/>
          </p:cNvSpPr>
          <p:nvPr/>
        </p:nvSpPr>
        <p:spPr>
          <a:xfrm>
            <a:off x="2679747" y="3056374"/>
            <a:ext cx="9984907"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44" name="TextBox 48">
            <a:extLst>
              <a:ext uri="{FF2B5EF4-FFF2-40B4-BE49-F238E27FC236}">
                <a16:creationId xmlns:a16="http://schemas.microsoft.com/office/drawing/2014/main" id="{D92AADFB-386F-67EA-A760-66E6E65A7F4F}"/>
              </a:ext>
            </a:extLst>
          </p:cNvPr>
          <p:cNvSpPr txBox="1">
            <a:spLocks/>
          </p:cNvSpPr>
          <p:nvPr/>
        </p:nvSpPr>
        <p:spPr>
          <a:xfrm>
            <a:off x="2688627" y="3431077"/>
            <a:ext cx="9984906"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[Insert topic here]</a:t>
            </a:r>
          </a:p>
        </p:txBody>
      </p:sp>
      <p:sp>
        <p:nvSpPr>
          <p:cNvPr id="45" name="TextBox 49">
            <a:extLst>
              <a:ext uri="{FF2B5EF4-FFF2-40B4-BE49-F238E27FC236}">
                <a16:creationId xmlns:a16="http://schemas.microsoft.com/office/drawing/2014/main" id="{F88D5708-A1E1-7E45-D2C9-FF396D74FA2A}"/>
              </a:ext>
            </a:extLst>
          </p:cNvPr>
          <p:cNvSpPr txBox="1">
            <a:spLocks/>
          </p:cNvSpPr>
          <p:nvPr/>
        </p:nvSpPr>
        <p:spPr>
          <a:xfrm>
            <a:off x="2679747" y="3623187"/>
            <a:ext cx="9993786"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46" name="TextBox 44">
            <a:extLst>
              <a:ext uri="{FF2B5EF4-FFF2-40B4-BE49-F238E27FC236}">
                <a16:creationId xmlns:a16="http://schemas.microsoft.com/office/drawing/2014/main" id="{0B7D9236-20A0-3A90-6ADA-6B0D9C3644AF}"/>
              </a:ext>
            </a:extLst>
          </p:cNvPr>
          <p:cNvSpPr txBox="1">
            <a:spLocks/>
          </p:cNvSpPr>
          <p:nvPr/>
        </p:nvSpPr>
        <p:spPr>
          <a:xfrm>
            <a:off x="2688627" y="3999221"/>
            <a:ext cx="9984906"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[Insert topic here]</a:t>
            </a:r>
          </a:p>
        </p:txBody>
      </p:sp>
      <p:sp>
        <p:nvSpPr>
          <p:cNvPr id="47" name="TextBox 45">
            <a:extLst>
              <a:ext uri="{FF2B5EF4-FFF2-40B4-BE49-F238E27FC236}">
                <a16:creationId xmlns:a16="http://schemas.microsoft.com/office/drawing/2014/main" id="{4143286F-EE33-0CEC-E63C-AA4B53B68498}"/>
              </a:ext>
            </a:extLst>
          </p:cNvPr>
          <p:cNvSpPr txBox="1">
            <a:spLocks/>
          </p:cNvSpPr>
          <p:nvPr/>
        </p:nvSpPr>
        <p:spPr>
          <a:xfrm>
            <a:off x="2679747" y="4191331"/>
            <a:ext cx="9993786"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48" name="TextBox 40">
            <a:extLst>
              <a:ext uri="{FF2B5EF4-FFF2-40B4-BE49-F238E27FC236}">
                <a16:creationId xmlns:a16="http://schemas.microsoft.com/office/drawing/2014/main" id="{19146E18-0BFC-7D01-96DF-A3DC3AB8FA3E}"/>
              </a:ext>
            </a:extLst>
          </p:cNvPr>
          <p:cNvSpPr txBox="1">
            <a:spLocks/>
          </p:cNvSpPr>
          <p:nvPr/>
        </p:nvSpPr>
        <p:spPr>
          <a:xfrm>
            <a:off x="2688627" y="4575888"/>
            <a:ext cx="9993786"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[Insert topic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endParaRPr>
          </a:p>
        </p:txBody>
      </p:sp>
      <p:sp>
        <p:nvSpPr>
          <p:cNvPr id="49" name="TextBox 41">
            <a:extLst>
              <a:ext uri="{FF2B5EF4-FFF2-40B4-BE49-F238E27FC236}">
                <a16:creationId xmlns:a16="http://schemas.microsoft.com/office/drawing/2014/main" id="{3BC4DEF2-FA22-BB1D-295E-CADEBE021C71}"/>
              </a:ext>
            </a:extLst>
          </p:cNvPr>
          <p:cNvSpPr txBox="1">
            <a:spLocks/>
          </p:cNvSpPr>
          <p:nvPr/>
        </p:nvSpPr>
        <p:spPr>
          <a:xfrm>
            <a:off x="2679747" y="4767998"/>
            <a:ext cx="10002666"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50" name="TextBox 36">
            <a:extLst>
              <a:ext uri="{FF2B5EF4-FFF2-40B4-BE49-F238E27FC236}">
                <a16:creationId xmlns:a16="http://schemas.microsoft.com/office/drawing/2014/main" id="{0844492F-C774-B1C6-A08B-6CA117BD0C88}"/>
              </a:ext>
            </a:extLst>
          </p:cNvPr>
          <p:cNvSpPr txBox="1">
            <a:spLocks/>
          </p:cNvSpPr>
          <p:nvPr/>
        </p:nvSpPr>
        <p:spPr>
          <a:xfrm>
            <a:off x="2688627" y="5145796"/>
            <a:ext cx="10002666"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[Insert topic here]</a:t>
            </a:r>
          </a:p>
        </p:txBody>
      </p:sp>
      <p:sp>
        <p:nvSpPr>
          <p:cNvPr id="51" name="TextBox 37">
            <a:extLst>
              <a:ext uri="{FF2B5EF4-FFF2-40B4-BE49-F238E27FC236}">
                <a16:creationId xmlns:a16="http://schemas.microsoft.com/office/drawing/2014/main" id="{0884D9C7-A744-A790-1F6F-7A7A87E6BF45}"/>
              </a:ext>
            </a:extLst>
          </p:cNvPr>
          <p:cNvSpPr txBox="1">
            <a:spLocks/>
          </p:cNvSpPr>
          <p:nvPr/>
        </p:nvSpPr>
        <p:spPr>
          <a:xfrm>
            <a:off x="2679747" y="5337906"/>
            <a:ext cx="10011546"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52" name="TextBox 32">
            <a:extLst>
              <a:ext uri="{FF2B5EF4-FFF2-40B4-BE49-F238E27FC236}">
                <a16:creationId xmlns:a16="http://schemas.microsoft.com/office/drawing/2014/main" id="{C36E50C5-E560-42FB-867E-7A8B7B432538}"/>
              </a:ext>
            </a:extLst>
          </p:cNvPr>
          <p:cNvSpPr txBox="1">
            <a:spLocks/>
          </p:cNvSpPr>
          <p:nvPr/>
        </p:nvSpPr>
        <p:spPr>
          <a:xfrm>
            <a:off x="2688626" y="5716013"/>
            <a:ext cx="10011545"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b="0" kern="1200">
                <a:solidFill>
                  <a:schemeClr val="accent6"/>
                </a:solidFill>
                <a:latin typeface="Roboto Medium" panose="02000000000000000000" pitchFamily="2" charset="0"/>
                <a:ea typeface="Roboto Medium" panose="02000000000000000000" pitchFamily="2" charset="0"/>
                <a:cs typeface="Open Sans Semibold"/>
                <a:sym typeface="Open Sans Semibold"/>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Semibold"/>
              </a:rPr>
              <a:t>[Insert topic here]</a:t>
            </a:r>
          </a:p>
        </p:txBody>
      </p:sp>
      <p:sp>
        <p:nvSpPr>
          <p:cNvPr id="53" name="TextBox 33">
            <a:extLst>
              <a:ext uri="{FF2B5EF4-FFF2-40B4-BE49-F238E27FC236}">
                <a16:creationId xmlns:a16="http://schemas.microsoft.com/office/drawing/2014/main" id="{BF57C3BF-F088-1965-BADE-5EDBBA3D4DCD}"/>
              </a:ext>
            </a:extLst>
          </p:cNvPr>
          <p:cNvSpPr txBox="1">
            <a:spLocks/>
          </p:cNvSpPr>
          <p:nvPr/>
        </p:nvSpPr>
        <p:spPr>
          <a:xfrm>
            <a:off x="2679747" y="5908124"/>
            <a:ext cx="10020424" cy="276999"/>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0"/>
              </a:spcBef>
              <a:buSzTx/>
              <a:buFontTx/>
              <a:buNone/>
              <a:defRPr sz="1200" kern="1200">
                <a:solidFill>
                  <a:schemeClr val="accent6"/>
                </a:solidFill>
                <a:latin typeface="Roboto Light" panose="02000000000000000000" pitchFamily="2" charset="0"/>
                <a:ea typeface="Roboto Light" panose="02000000000000000000" pitchFamily="2" charset="0"/>
                <a:cs typeface="+mn-cs"/>
                <a:sym typeface="Open Sans Light"/>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322"/>
                </a:solidFill>
                <a:effectLst/>
                <a:uLnTx/>
                <a:uFillTx/>
                <a:latin typeface="Open Sans Light"/>
                <a:ea typeface="Open Sans Light"/>
                <a:cs typeface="Open Sans Light"/>
                <a:sym typeface="Open Sans Light"/>
              </a:rPr>
              <a:t>Lorem ipsum dolor sit amet, consectetur adipiscing elit.</a:t>
            </a:r>
          </a:p>
        </p:txBody>
      </p:sp>
      <p:sp>
        <p:nvSpPr>
          <p:cNvPr id="54" name="Text Placeholder 45">
            <a:extLst>
              <a:ext uri="{FF2B5EF4-FFF2-40B4-BE49-F238E27FC236}">
                <a16:creationId xmlns:a16="http://schemas.microsoft.com/office/drawing/2014/main" id="{B3F54800-D129-3651-FE48-C1087D67F0EA}"/>
              </a:ext>
            </a:extLst>
          </p:cNvPr>
          <p:cNvSpPr txBox="1">
            <a:spLocks/>
          </p:cNvSpPr>
          <p:nvPr/>
        </p:nvSpPr>
        <p:spPr>
          <a:xfrm>
            <a:off x="2140174" y="1759730"/>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55" name="Text Placeholder 39">
            <a:extLst>
              <a:ext uri="{FF2B5EF4-FFF2-40B4-BE49-F238E27FC236}">
                <a16:creationId xmlns:a16="http://schemas.microsoft.com/office/drawing/2014/main" id="{0B1AA260-0A3F-7CA7-CBA6-62A20E5EAE98}"/>
              </a:ext>
            </a:extLst>
          </p:cNvPr>
          <p:cNvSpPr txBox="1">
            <a:spLocks/>
          </p:cNvSpPr>
          <p:nvPr/>
        </p:nvSpPr>
        <p:spPr>
          <a:xfrm>
            <a:off x="2177857" y="1799435"/>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56" name="Text Placeholder 45">
            <a:extLst>
              <a:ext uri="{FF2B5EF4-FFF2-40B4-BE49-F238E27FC236}">
                <a16:creationId xmlns:a16="http://schemas.microsoft.com/office/drawing/2014/main" id="{F65FD028-D472-634F-ED15-86A48B6B583F}"/>
              </a:ext>
            </a:extLst>
          </p:cNvPr>
          <p:cNvSpPr txBox="1">
            <a:spLocks/>
          </p:cNvSpPr>
          <p:nvPr/>
        </p:nvSpPr>
        <p:spPr>
          <a:xfrm>
            <a:off x="2140174" y="2344137"/>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57" name="Text Placeholder 39">
            <a:extLst>
              <a:ext uri="{FF2B5EF4-FFF2-40B4-BE49-F238E27FC236}">
                <a16:creationId xmlns:a16="http://schemas.microsoft.com/office/drawing/2014/main" id="{9E2E54AE-0650-A53D-577B-23211E715D33}"/>
              </a:ext>
            </a:extLst>
          </p:cNvPr>
          <p:cNvSpPr txBox="1">
            <a:spLocks/>
          </p:cNvSpPr>
          <p:nvPr/>
        </p:nvSpPr>
        <p:spPr>
          <a:xfrm>
            <a:off x="2177857" y="2383842"/>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58" name="Text Placeholder 45">
            <a:extLst>
              <a:ext uri="{FF2B5EF4-FFF2-40B4-BE49-F238E27FC236}">
                <a16:creationId xmlns:a16="http://schemas.microsoft.com/office/drawing/2014/main" id="{5B38CBA0-3EBD-31D6-C98E-2EE8E4EF15BF}"/>
              </a:ext>
            </a:extLst>
          </p:cNvPr>
          <p:cNvSpPr txBox="1">
            <a:spLocks/>
          </p:cNvSpPr>
          <p:nvPr/>
        </p:nvSpPr>
        <p:spPr>
          <a:xfrm>
            <a:off x="2140174" y="2907317"/>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59" name="Text Placeholder 39">
            <a:extLst>
              <a:ext uri="{FF2B5EF4-FFF2-40B4-BE49-F238E27FC236}">
                <a16:creationId xmlns:a16="http://schemas.microsoft.com/office/drawing/2014/main" id="{9101FF85-B23E-B1F8-3A52-07A8ED1E4FA1}"/>
              </a:ext>
            </a:extLst>
          </p:cNvPr>
          <p:cNvSpPr txBox="1">
            <a:spLocks/>
          </p:cNvSpPr>
          <p:nvPr/>
        </p:nvSpPr>
        <p:spPr>
          <a:xfrm>
            <a:off x="2177857" y="2947022"/>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60" name="Text Placeholder 45">
            <a:extLst>
              <a:ext uri="{FF2B5EF4-FFF2-40B4-BE49-F238E27FC236}">
                <a16:creationId xmlns:a16="http://schemas.microsoft.com/office/drawing/2014/main" id="{6BEF7654-1A87-37B3-4C12-A26E00045A1F}"/>
              </a:ext>
            </a:extLst>
          </p:cNvPr>
          <p:cNvSpPr txBox="1">
            <a:spLocks/>
          </p:cNvSpPr>
          <p:nvPr/>
        </p:nvSpPr>
        <p:spPr>
          <a:xfrm>
            <a:off x="2140174" y="3463149"/>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61" name="Text Placeholder 39">
            <a:extLst>
              <a:ext uri="{FF2B5EF4-FFF2-40B4-BE49-F238E27FC236}">
                <a16:creationId xmlns:a16="http://schemas.microsoft.com/office/drawing/2014/main" id="{E637FBF9-B2D1-3EA9-C9C1-6A1365F03EE5}"/>
              </a:ext>
            </a:extLst>
          </p:cNvPr>
          <p:cNvSpPr txBox="1">
            <a:spLocks/>
          </p:cNvSpPr>
          <p:nvPr/>
        </p:nvSpPr>
        <p:spPr>
          <a:xfrm>
            <a:off x="2177857" y="3502854"/>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62" name="Text Placeholder 45">
            <a:extLst>
              <a:ext uri="{FF2B5EF4-FFF2-40B4-BE49-F238E27FC236}">
                <a16:creationId xmlns:a16="http://schemas.microsoft.com/office/drawing/2014/main" id="{DA89E171-38ED-8F56-2F18-503D6CD22CA8}"/>
              </a:ext>
            </a:extLst>
          </p:cNvPr>
          <p:cNvSpPr txBox="1">
            <a:spLocks/>
          </p:cNvSpPr>
          <p:nvPr/>
        </p:nvSpPr>
        <p:spPr>
          <a:xfrm>
            <a:off x="2141189" y="4030186"/>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63" name="Text Placeholder 39">
            <a:extLst>
              <a:ext uri="{FF2B5EF4-FFF2-40B4-BE49-F238E27FC236}">
                <a16:creationId xmlns:a16="http://schemas.microsoft.com/office/drawing/2014/main" id="{819746C6-A292-3AD9-C8F4-7C1B9FE7C8E2}"/>
              </a:ext>
            </a:extLst>
          </p:cNvPr>
          <p:cNvSpPr txBox="1">
            <a:spLocks/>
          </p:cNvSpPr>
          <p:nvPr/>
        </p:nvSpPr>
        <p:spPr>
          <a:xfrm>
            <a:off x="2178872" y="4069891"/>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2240" name="Text Placeholder 45">
            <a:extLst>
              <a:ext uri="{FF2B5EF4-FFF2-40B4-BE49-F238E27FC236}">
                <a16:creationId xmlns:a16="http://schemas.microsoft.com/office/drawing/2014/main" id="{52F6DA0B-1F13-17CB-3F2F-915E3A4E2D23}"/>
              </a:ext>
            </a:extLst>
          </p:cNvPr>
          <p:cNvSpPr txBox="1">
            <a:spLocks/>
          </p:cNvSpPr>
          <p:nvPr/>
        </p:nvSpPr>
        <p:spPr>
          <a:xfrm>
            <a:off x="2141189" y="4605068"/>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2241" name="Text Placeholder 39">
            <a:extLst>
              <a:ext uri="{FF2B5EF4-FFF2-40B4-BE49-F238E27FC236}">
                <a16:creationId xmlns:a16="http://schemas.microsoft.com/office/drawing/2014/main" id="{802C07D1-98F6-AE78-0F92-E437A4F65158}"/>
              </a:ext>
            </a:extLst>
          </p:cNvPr>
          <p:cNvSpPr txBox="1">
            <a:spLocks/>
          </p:cNvSpPr>
          <p:nvPr/>
        </p:nvSpPr>
        <p:spPr>
          <a:xfrm>
            <a:off x="2178872" y="4644773"/>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2242" name="Text Placeholder 45">
            <a:extLst>
              <a:ext uri="{FF2B5EF4-FFF2-40B4-BE49-F238E27FC236}">
                <a16:creationId xmlns:a16="http://schemas.microsoft.com/office/drawing/2014/main" id="{3D0C9F92-B806-DBE1-66FC-DD76B584E0FE}"/>
              </a:ext>
            </a:extLst>
          </p:cNvPr>
          <p:cNvSpPr txBox="1">
            <a:spLocks/>
          </p:cNvSpPr>
          <p:nvPr/>
        </p:nvSpPr>
        <p:spPr>
          <a:xfrm>
            <a:off x="2141189" y="5177773"/>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2243" name="Text Placeholder 39">
            <a:extLst>
              <a:ext uri="{FF2B5EF4-FFF2-40B4-BE49-F238E27FC236}">
                <a16:creationId xmlns:a16="http://schemas.microsoft.com/office/drawing/2014/main" id="{72B4A221-3FF0-27D2-1D87-7D7295A6FB9C}"/>
              </a:ext>
            </a:extLst>
          </p:cNvPr>
          <p:cNvSpPr txBox="1">
            <a:spLocks/>
          </p:cNvSpPr>
          <p:nvPr/>
        </p:nvSpPr>
        <p:spPr>
          <a:xfrm>
            <a:off x="2178872" y="5217478"/>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2244" name="Text Placeholder 45">
            <a:extLst>
              <a:ext uri="{FF2B5EF4-FFF2-40B4-BE49-F238E27FC236}">
                <a16:creationId xmlns:a16="http://schemas.microsoft.com/office/drawing/2014/main" id="{2EB2C3B4-DECE-F625-26A9-D08829741BED}"/>
              </a:ext>
            </a:extLst>
          </p:cNvPr>
          <p:cNvSpPr txBox="1">
            <a:spLocks/>
          </p:cNvSpPr>
          <p:nvPr/>
        </p:nvSpPr>
        <p:spPr>
          <a:xfrm>
            <a:off x="2141189" y="5743130"/>
            <a:ext cx="382432" cy="382432"/>
          </a:xfrm>
          <a:prstGeom prst="rect">
            <a:avLst/>
          </a:prstGeom>
          <a:solidFill>
            <a:srgbClr val="00B0F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000000"/>
                </a:solidFill>
                <a:latin typeface="Roboto Light" panose="02000000000000000000" pitchFamily="2" charset="0"/>
                <a:ea typeface="Roboto Light" panose="02000000000000000000" pitchFamily="2" charset="0"/>
                <a:cs typeface="+mn-cs"/>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 </a:t>
            </a:r>
            <a:endParaRPr kumimoji="0" lang="en-AU" sz="12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2245" name="Text Placeholder 39">
            <a:extLst>
              <a:ext uri="{FF2B5EF4-FFF2-40B4-BE49-F238E27FC236}">
                <a16:creationId xmlns:a16="http://schemas.microsoft.com/office/drawing/2014/main" id="{65F362EB-5AD9-F4A1-F8D5-1F1BED0F3A74}"/>
              </a:ext>
            </a:extLst>
          </p:cNvPr>
          <p:cNvSpPr txBox="1">
            <a:spLocks/>
          </p:cNvSpPr>
          <p:nvPr/>
        </p:nvSpPr>
        <p:spPr>
          <a:xfrm>
            <a:off x="2178872" y="5782835"/>
            <a:ext cx="307065" cy="2454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Medium" panose="02000000000000000000" pitchFamily="2" charset="0"/>
                <a:ea typeface="Roboto Medium" panose="02000000000000000000" pitchFamily="2" charset="0"/>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Canela Regular" pitchFamily="50" charset="0"/>
                <a:ea typeface="Open Sans SemiBold" panose="020B0706030804020204" pitchFamily="34" charset="0"/>
                <a:cs typeface="Open Sans SemiBold" panose="020B0706030804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Canela Regular" pitchFamily="50" charset="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4000" kern="1200">
                <a:solidFill>
                  <a:schemeClr val="bg2"/>
                </a:solidFill>
                <a:latin typeface="Canela Regular"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ysClr val="window" lastClr="FFFFFF"/>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8</a:t>
            </a:r>
          </a:p>
        </p:txBody>
      </p:sp>
    </p:spTree>
    <p:extLst>
      <p:ext uri="{BB962C8B-B14F-4D97-AF65-F5344CB8AC3E}">
        <p14:creationId xmlns:p14="http://schemas.microsoft.com/office/powerpoint/2010/main" val="37445908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16006-1AF7-ADCC-A4E4-7F52AC217B91}"/>
            </a:ext>
          </a:extLst>
        </p:cNvPr>
        <p:cNvGrpSpPr/>
        <p:nvPr/>
      </p:nvGrpSpPr>
      <p:grpSpPr>
        <a:xfrm>
          <a:off x="0" y="0"/>
          <a:ext cx="0" cy="0"/>
          <a:chOff x="0" y="0"/>
          <a:chExt cx="0" cy="0"/>
        </a:xfrm>
      </p:grpSpPr>
      <p:pic>
        <p:nvPicPr>
          <p:cNvPr id="2279" name="ICAS Kids21.png" descr="ICAS Kids21.png">
            <a:extLst>
              <a:ext uri="{FF2B5EF4-FFF2-40B4-BE49-F238E27FC236}">
                <a16:creationId xmlns:a16="http://schemas.microsoft.com/office/drawing/2014/main" id="{09992157-A8F5-DD0F-3D00-ABFE8202F190}"/>
              </a:ext>
            </a:extLst>
          </p:cNvPr>
          <p:cNvPicPr>
            <a:picLocks noChangeAspect="1"/>
          </p:cNvPicPr>
          <p:nvPr/>
        </p:nvPicPr>
        <p:blipFill>
          <a:blip r:embed="rId2"/>
          <a:srcRect t="1438" b="1438"/>
          <a:stretch>
            <a:fillRect/>
          </a:stretch>
        </p:blipFill>
        <p:spPr>
          <a:xfrm>
            <a:off x="5226665" y="2222301"/>
            <a:ext cx="2484760" cy="2413281"/>
          </a:xfrm>
          <a:prstGeom prst="rect">
            <a:avLst/>
          </a:prstGeom>
          <a:ln w="12700">
            <a:miter lim="400000"/>
          </a:ln>
        </p:spPr>
      </p:pic>
      <p:sp>
        <p:nvSpPr>
          <p:cNvPr id="2280" name="Circle">
            <a:extLst>
              <a:ext uri="{FF2B5EF4-FFF2-40B4-BE49-F238E27FC236}">
                <a16:creationId xmlns:a16="http://schemas.microsoft.com/office/drawing/2014/main" id="{EB587BED-A91E-43EF-C2C8-9A02F63F0A61}"/>
              </a:ext>
            </a:extLst>
          </p:cNvPr>
          <p:cNvSpPr/>
          <p:nvPr/>
        </p:nvSpPr>
        <p:spPr>
          <a:xfrm>
            <a:off x="933911" y="718012"/>
            <a:ext cx="5421978" cy="5421977"/>
          </a:xfrm>
          <a:prstGeom prst="ellipse">
            <a:avLst/>
          </a:prstGeom>
          <a:solidFill>
            <a:srgbClr val="7D68A7"/>
          </a:solidFill>
          <a:ln w="12700">
            <a:miter lim="400000"/>
          </a:ln>
        </p:spPr>
        <p:txBody>
          <a:bodyPr lIns="45718" tIns="45718" rIns="45718" bIns="45718" anchor="ctr"/>
          <a:lstStyle/>
          <a:p>
            <a:endParaRPr/>
          </a:p>
        </p:txBody>
      </p:sp>
      <p:sp>
        <p:nvSpPr>
          <p:cNvPr id="2281" name="object 5">
            <a:extLst>
              <a:ext uri="{FF2B5EF4-FFF2-40B4-BE49-F238E27FC236}">
                <a16:creationId xmlns:a16="http://schemas.microsoft.com/office/drawing/2014/main" id="{44F4C254-D179-9141-B17E-E2B3C0F518E0}"/>
              </a:ext>
            </a:extLst>
          </p:cNvPr>
          <p:cNvSpPr txBox="1"/>
          <p:nvPr/>
        </p:nvSpPr>
        <p:spPr>
          <a:xfrm>
            <a:off x="1029903" y="2713812"/>
            <a:ext cx="5226518"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R="2540" indent="7620" algn="ctr" defTabSz="554583">
              <a:spcBef>
                <a:spcPts val="2800"/>
              </a:spcBef>
              <a:defRPr sz="2300" spc="-3">
                <a:solidFill>
                  <a:srgbClr val="FFFFFF"/>
                </a:solidFill>
              </a:defRPr>
            </a:pPr>
            <a:r>
              <a:rPr lang="en-AU" sz="3600"/>
              <a:t>Insert Page or</a:t>
            </a:r>
            <a:br>
              <a:rPr lang="en-AU" sz="3600"/>
            </a:br>
            <a:r>
              <a:rPr lang="en-AU" sz="3600"/>
              <a:t>section Title here</a:t>
            </a:r>
            <a:endParaRPr sz="3600"/>
          </a:p>
        </p:txBody>
      </p:sp>
      <p:pic>
        <p:nvPicPr>
          <p:cNvPr id="2282" name="ICAS Kids5.png" descr="ICAS Kids5.png">
            <a:extLst>
              <a:ext uri="{FF2B5EF4-FFF2-40B4-BE49-F238E27FC236}">
                <a16:creationId xmlns:a16="http://schemas.microsoft.com/office/drawing/2014/main" id="{0C89EE3F-B495-45D6-7D00-8E6EE67FA37B}"/>
              </a:ext>
            </a:extLst>
          </p:cNvPr>
          <p:cNvPicPr>
            <a:picLocks noChangeAspect="1"/>
          </p:cNvPicPr>
          <p:nvPr/>
        </p:nvPicPr>
        <p:blipFill>
          <a:blip r:embed="rId3"/>
          <a:srcRect b="2876"/>
          <a:stretch>
            <a:fillRect/>
          </a:stretch>
        </p:blipFill>
        <p:spPr>
          <a:xfrm>
            <a:off x="5975613" y="172243"/>
            <a:ext cx="5711263" cy="5546966"/>
          </a:xfrm>
          <a:prstGeom prst="rect">
            <a:avLst/>
          </a:prstGeom>
          <a:ln w="12700">
            <a:miter lim="400000"/>
          </a:ln>
        </p:spPr>
      </p:pic>
      <p:pic>
        <p:nvPicPr>
          <p:cNvPr id="2283" name="ICAS Kids26.png" descr="ICAS Kids26.png">
            <a:extLst>
              <a:ext uri="{FF2B5EF4-FFF2-40B4-BE49-F238E27FC236}">
                <a16:creationId xmlns:a16="http://schemas.microsoft.com/office/drawing/2014/main" id="{6054F7C1-7AEB-8689-527E-AD1E4E3B1362}"/>
              </a:ext>
            </a:extLst>
          </p:cNvPr>
          <p:cNvPicPr>
            <a:picLocks noChangeAspect="1"/>
          </p:cNvPicPr>
          <p:nvPr/>
        </p:nvPicPr>
        <p:blipFill>
          <a:blip r:embed="rId4"/>
          <a:srcRect t="1438" b="1438"/>
          <a:stretch>
            <a:fillRect/>
          </a:stretch>
        </p:blipFill>
        <p:spPr>
          <a:xfrm>
            <a:off x="-437535" y="-177999"/>
            <a:ext cx="1325212" cy="1287090"/>
          </a:xfrm>
          <a:prstGeom prst="rect">
            <a:avLst/>
          </a:prstGeom>
          <a:ln w="12700">
            <a:miter lim="400000"/>
          </a:ln>
        </p:spPr>
      </p:pic>
      <p:pic>
        <p:nvPicPr>
          <p:cNvPr id="2284" name="ICAS Kids25.png" descr="ICAS Kids25.png">
            <a:extLst>
              <a:ext uri="{FF2B5EF4-FFF2-40B4-BE49-F238E27FC236}">
                <a16:creationId xmlns:a16="http://schemas.microsoft.com/office/drawing/2014/main" id="{E64EAE5D-3DA7-6E4A-9EA7-954B8B6ADFF8}"/>
              </a:ext>
            </a:extLst>
          </p:cNvPr>
          <p:cNvPicPr>
            <a:picLocks noChangeAspect="1"/>
          </p:cNvPicPr>
          <p:nvPr/>
        </p:nvPicPr>
        <p:blipFill>
          <a:blip r:embed="rId5"/>
          <a:srcRect t="1438" b="1438"/>
          <a:stretch>
            <a:fillRect/>
          </a:stretch>
        </p:blipFill>
        <p:spPr>
          <a:xfrm>
            <a:off x="11182965" y="5889092"/>
            <a:ext cx="831931" cy="807999"/>
          </a:xfrm>
          <a:prstGeom prst="rect">
            <a:avLst/>
          </a:prstGeom>
          <a:ln w="12700">
            <a:miter lim="400000"/>
          </a:ln>
        </p:spPr>
      </p:pic>
      <p:pic>
        <p:nvPicPr>
          <p:cNvPr id="2285" name="ICAS Kids19.png" descr="ICAS Kids19.png">
            <a:extLst>
              <a:ext uri="{FF2B5EF4-FFF2-40B4-BE49-F238E27FC236}">
                <a16:creationId xmlns:a16="http://schemas.microsoft.com/office/drawing/2014/main" id="{6810BF80-E697-4F66-32F0-F485A5D9C1A7}"/>
              </a:ext>
            </a:extLst>
          </p:cNvPr>
          <p:cNvPicPr>
            <a:picLocks noChangeAspect="1"/>
          </p:cNvPicPr>
          <p:nvPr/>
        </p:nvPicPr>
        <p:blipFill>
          <a:blip r:embed="rId6"/>
          <a:srcRect t="1438" b="1438"/>
          <a:stretch>
            <a:fillRect/>
          </a:stretch>
        </p:blipFill>
        <p:spPr>
          <a:xfrm>
            <a:off x="5061565" y="1113892"/>
            <a:ext cx="831931" cy="807999"/>
          </a:xfrm>
          <a:prstGeom prst="rect">
            <a:avLst/>
          </a:prstGeom>
          <a:ln w="12700">
            <a:miter lim="400000"/>
          </a:ln>
        </p:spPr>
      </p:pic>
      <p:sp>
        <p:nvSpPr>
          <p:cNvPr id="2286" name="Circle">
            <a:extLst>
              <a:ext uri="{FF2B5EF4-FFF2-40B4-BE49-F238E27FC236}">
                <a16:creationId xmlns:a16="http://schemas.microsoft.com/office/drawing/2014/main" id="{CE3DB645-1505-59B1-F54E-BF1DD2A5D498}"/>
              </a:ext>
            </a:extLst>
          </p:cNvPr>
          <p:cNvSpPr/>
          <p:nvPr/>
        </p:nvSpPr>
        <p:spPr>
          <a:xfrm>
            <a:off x="10523994" y="-609361"/>
            <a:ext cx="2149792" cy="2149791"/>
          </a:xfrm>
          <a:prstGeom prst="ellipse">
            <a:avLst/>
          </a:prstGeom>
          <a:solidFill>
            <a:srgbClr val="75BB8E"/>
          </a:solidFill>
          <a:ln w="12700">
            <a:miter lim="400000"/>
          </a:ln>
        </p:spPr>
        <p:txBody>
          <a:bodyPr lIns="45718" tIns="45718" rIns="45718" bIns="45718" anchor="ctr"/>
          <a:lstStyle/>
          <a:p>
            <a:endParaRPr/>
          </a:p>
        </p:txBody>
      </p:sp>
      <p:sp>
        <p:nvSpPr>
          <p:cNvPr id="2287" name="Circle">
            <a:extLst>
              <a:ext uri="{FF2B5EF4-FFF2-40B4-BE49-F238E27FC236}">
                <a16:creationId xmlns:a16="http://schemas.microsoft.com/office/drawing/2014/main" id="{4662F402-0398-00EB-437D-D81C6E79A744}"/>
              </a:ext>
            </a:extLst>
          </p:cNvPr>
          <p:cNvSpPr/>
          <p:nvPr/>
        </p:nvSpPr>
        <p:spPr>
          <a:xfrm>
            <a:off x="-398006" y="4292839"/>
            <a:ext cx="2149792" cy="2149791"/>
          </a:xfrm>
          <a:prstGeom prst="ellipse">
            <a:avLst/>
          </a:prstGeom>
          <a:solidFill>
            <a:srgbClr val="EFAC42"/>
          </a:solidFill>
          <a:ln w="12700">
            <a:miter lim="400000"/>
          </a:ln>
        </p:spPr>
        <p:txBody>
          <a:bodyPr lIns="45718" tIns="45718" rIns="45718" bIns="45718" anchor="ctr"/>
          <a:lstStyle/>
          <a:p>
            <a:endParaRPr/>
          </a:p>
        </p:txBody>
      </p:sp>
    </p:spTree>
    <p:extLst>
      <p:ext uri="{BB962C8B-B14F-4D97-AF65-F5344CB8AC3E}">
        <p14:creationId xmlns:p14="http://schemas.microsoft.com/office/powerpoint/2010/main" val="195625650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18738-9BC1-90F7-7A75-92FC5CDC4D75}"/>
            </a:ext>
          </a:extLst>
        </p:cNvPr>
        <p:cNvGrpSpPr/>
        <p:nvPr/>
      </p:nvGrpSpPr>
      <p:grpSpPr>
        <a:xfrm>
          <a:off x="0" y="0"/>
          <a:ext cx="0" cy="0"/>
          <a:chOff x="0" y="0"/>
          <a:chExt cx="0" cy="0"/>
        </a:xfrm>
      </p:grpSpPr>
      <p:sp>
        <p:nvSpPr>
          <p:cNvPr id="2249" name="object 5">
            <a:extLst>
              <a:ext uri="{FF2B5EF4-FFF2-40B4-BE49-F238E27FC236}">
                <a16:creationId xmlns:a16="http://schemas.microsoft.com/office/drawing/2014/main" id="{61C88C4A-AB5E-2A81-A690-2E356E97C7DE}"/>
              </a:ext>
            </a:extLst>
          </p:cNvPr>
          <p:cNvSpPr txBox="1"/>
          <p:nvPr/>
        </p:nvSpPr>
        <p:spPr>
          <a:xfrm>
            <a:off x="2446674" y="547568"/>
            <a:ext cx="5065110"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marR="2540" indent="7620" algn="ctr" defTabSz="554583">
              <a:spcBef>
                <a:spcPts val="2800"/>
              </a:spcBef>
              <a:defRPr sz="2400" spc="-4">
                <a:solidFill>
                  <a:srgbClr val="32736E"/>
                </a:solidFill>
              </a:defRPr>
            </a:lvl1pPr>
          </a:lstStyle>
          <a:p>
            <a:pPr algn="l">
              <a:defRPr>
                <a:solidFill>
                  <a:srgbClr val="FFFFFF"/>
                </a:solidFill>
              </a:defRPr>
            </a:pPr>
            <a:r>
              <a:rPr lang="en-AU">
                <a:solidFill>
                  <a:srgbClr val="32736E"/>
                </a:solidFill>
              </a:rPr>
              <a:t>Slide Heading Here</a:t>
            </a:r>
            <a:endParaRPr>
              <a:solidFill>
                <a:srgbClr val="32736E"/>
              </a:solidFill>
            </a:endParaRPr>
          </a:p>
        </p:txBody>
      </p:sp>
      <p:sp>
        <p:nvSpPr>
          <p:cNvPr id="2251" name="object 5">
            <a:extLst>
              <a:ext uri="{FF2B5EF4-FFF2-40B4-BE49-F238E27FC236}">
                <a16:creationId xmlns:a16="http://schemas.microsoft.com/office/drawing/2014/main" id="{309E2AAB-D27E-DA85-B697-5B50CFA8E888}"/>
              </a:ext>
            </a:extLst>
          </p:cNvPr>
          <p:cNvSpPr txBox="1"/>
          <p:nvPr/>
        </p:nvSpPr>
        <p:spPr>
          <a:xfrm>
            <a:off x="1561969" y="2565172"/>
            <a:ext cx="2570594" cy="2308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100"/>
              </a:spcBef>
              <a:defRPr sz="1500"/>
            </a:pPr>
            <a:r>
              <a:rPr lang="en-AU"/>
              <a:t>Body Copy Here</a:t>
            </a:r>
            <a:endParaRPr/>
          </a:p>
        </p:txBody>
      </p:sp>
      <p:sp>
        <p:nvSpPr>
          <p:cNvPr id="2256" name="Circle">
            <a:extLst>
              <a:ext uri="{FF2B5EF4-FFF2-40B4-BE49-F238E27FC236}">
                <a16:creationId xmlns:a16="http://schemas.microsoft.com/office/drawing/2014/main" id="{E259A670-69EE-6295-121B-568B2309AD6D}"/>
              </a:ext>
            </a:extLst>
          </p:cNvPr>
          <p:cNvSpPr/>
          <p:nvPr/>
        </p:nvSpPr>
        <p:spPr>
          <a:xfrm>
            <a:off x="-245606" y="-342661"/>
            <a:ext cx="2149792" cy="2149791"/>
          </a:xfrm>
          <a:prstGeom prst="ellipse">
            <a:avLst/>
          </a:prstGeom>
          <a:solidFill>
            <a:srgbClr val="64BEEC"/>
          </a:solidFill>
          <a:ln w="12700">
            <a:miter lim="400000"/>
          </a:ln>
        </p:spPr>
        <p:txBody>
          <a:bodyPr lIns="45718" tIns="45718" rIns="45718" bIns="45718" anchor="ctr"/>
          <a:lstStyle/>
          <a:p>
            <a:endParaRPr/>
          </a:p>
        </p:txBody>
      </p:sp>
      <p:pic>
        <p:nvPicPr>
          <p:cNvPr id="2258" name="ICAS Kids19.png" descr="ICAS Kids19.png">
            <a:extLst>
              <a:ext uri="{FF2B5EF4-FFF2-40B4-BE49-F238E27FC236}">
                <a16:creationId xmlns:a16="http://schemas.microsoft.com/office/drawing/2014/main" id="{DEB9EAAA-7306-1B3E-BDEF-D1D5DA2D7A66}"/>
              </a:ext>
            </a:extLst>
          </p:cNvPr>
          <p:cNvPicPr>
            <a:picLocks noChangeAspect="1"/>
          </p:cNvPicPr>
          <p:nvPr/>
        </p:nvPicPr>
        <p:blipFill>
          <a:blip r:embed="rId2"/>
          <a:srcRect t="1438" b="1438"/>
          <a:stretch>
            <a:fillRect/>
          </a:stretch>
        </p:blipFill>
        <p:spPr>
          <a:xfrm>
            <a:off x="1463694" y="358942"/>
            <a:ext cx="737963" cy="716733"/>
          </a:xfrm>
          <a:prstGeom prst="rect">
            <a:avLst/>
          </a:prstGeom>
          <a:ln w="12700">
            <a:miter lim="400000"/>
          </a:ln>
        </p:spPr>
      </p:pic>
      <p:sp>
        <p:nvSpPr>
          <p:cNvPr id="2259" name="Circle">
            <a:extLst>
              <a:ext uri="{FF2B5EF4-FFF2-40B4-BE49-F238E27FC236}">
                <a16:creationId xmlns:a16="http://schemas.microsoft.com/office/drawing/2014/main" id="{8C1F1853-A908-F1A3-ED98-42E430D6BE54}"/>
              </a:ext>
            </a:extLst>
          </p:cNvPr>
          <p:cNvSpPr/>
          <p:nvPr/>
        </p:nvSpPr>
        <p:spPr>
          <a:xfrm>
            <a:off x="10287814" y="-1422161"/>
            <a:ext cx="2988698" cy="2988698"/>
          </a:xfrm>
          <a:prstGeom prst="ellipse">
            <a:avLst/>
          </a:prstGeom>
          <a:solidFill>
            <a:srgbClr val="DB3856"/>
          </a:solidFill>
          <a:ln w="12700">
            <a:miter lim="400000"/>
          </a:ln>
        </p:spPr>
        <p:txBody>
          <a:bodyPr lIns="45718" tIns="45718" rIns="45718" bIns="45718" anchor="ctr"/>
          <a:lstStyle/>
          <a:p>
            <a:endParaRPr/>
          </a:p>
        </p:txBody>
      </p:sp>
      <p:pic>
        <p:nvPicPr>
          <p:cNvPr id="2260" name="ICAS Kids25.png" descr="ICAS Kids25.png">
            <a:extLst>
              <a:ext uri="{FF2B5EF4-FFF2-40B4-BE49-F238E27FC236}">
                <a16:creationId xmlns:a16="http://schemas.microsoft.com/office/drawing/2014/main" id="{EE3E9671-50EF-E57D-90CF-50B1748D5AF6}"/>
              </a:ext>
            </a:extLst>
          </p:cNvPr>
          <p:cNvPicPr>
            <a:picLocks noChangeAspect="1"/>
          </p:cNvPicPr>
          <p:nvPr/>
        </p:nvPicPr>
        <p:blipFill>
          <a:blip r:embed="rId3"/>
          <a:srcRect t="1438" b="1438"/>
          <a:stretch>
            <a:fillRect/>
          </a:stretch>
        </p:blipFill>
        <p:spPr>
          <a:xfrm>
            <a:off x="235565" y="5880107"/>
            <a:ext cx="801533" cy="778475"/>
          </a:xfrm>
          <a:prstGeom prst="rect">
            <a:avLst/>
          </a:prstGeom>
          <a:ln w="12700">
            <a:miter lim="400000"/>
          </a:ln>
        </p:spPr>
      </p:pic>
      <p:grpSp>
        <p:nvGrpSpPr>
          <p:cNvPr id="2263" name="Group">
            <a:extLst>
              <a:ext uri="{FF2B5EF4-FFF2-40B4-BE49-F238E27FC236}">
                <a16:creationId xmlns:a16="http://schemas.microsoft.com/office/drawing/2014/main" id="{8AFD8636-D513-2196-1D89-FF29899CAC15}"/>
              </a:ext>
            </a:extLst>
          </p:cNvPr>
          <p:cNvGrpSpPr/>
          <p:nvPr/>
        </p:nvGrpSpPr>
        <p:grpSpPr>
          <a:xfrm>
            <a:off x="10118335" y="5782301"/>
            <a:ext cx="2149792" cy="1109675"/>
            <a:chOff x="0" y="0"/>
            <a:chExt cx="2149790" cy="1109673"/>
          </a:xfrm>
        </p:grpSpPr>
        <p:pic>
          <p:nvPicPr>
            <p:cNvPr id="2261" name="ICAS Kids22.png" descr="ICAS Kids22.png">
              <a:extLst>
                <a:ext uri="{FF2B5EF4-FFF2-40B4-BE49-F238E27FC236}">
                  <a16:creationId xmlns:a16="http://schemas.microsoft.com/office/drawing/2014/main" id="{DD7567FB-9C9D-1B26-DEF2-9DE9E380E151}"/>
                </a:ext>
              </a:extLst>
            </p:cNvPr>
            <p:cNvPicPr>
              <a:picLocks noChangeAspect="1"/>
            </p:cNvPicPr>
            <p:nvPr/>
          </p:nvPicPr>
          <p:blipFill>
            <a:blip r:embed="rId4"/>
            <a:srcRect t="1438" b="1438"/>
            <a:stretch>
              <a:fillRect/>
            </a:stretch>
          </p:blipFill>
          <p:spPr>
            <a:xfrm>
              <a:off x="0" y="0"/>
              <a:ext cx="1142542" cy="1109674"/>
            </a:xfrm>
            <a:prstGeom prst="rect">
              <a:avLst/>
            </a:prstGeom>
            <a:ln w="12700" cap="flat">
              <a:noFill/>
              <a:miter lim="400000"/>
            </a:ln>
            <a:effectLst/>
          </p:spPr>
        </p:pic>
        <p:pic>
          <p:nvPicPr>
            <p:cNvPr id="2262" name="ICAS Kids21.png" descr="ICAS Kids21.png">
              <a:extLst>
                <a:ext uri="{FF2B5EF4-FFF2-40B4-BE49-F238E27FC236}">
                  <a16:creationId xmlns:a16="http://schemas.microsoft.com/office/drawing/2014/main" id="{D8BB2F9E-5F47-3971-6CE4-BEBD751641C7}"/>
                </a:ext>
              </a:extLst>
            </p:cNvPr>
            <p:cNvPicPr>
              <a:picLocks noChangeAspect="1"/>
            </p:cNvPicPr>
            <p:nvPr/>
          </p:nvPicPr>
          <p:blipFill>
            <a:blip r:embed="rId5"/>
            <a:srcRect t="1438" b="1438"/>
            <a:stretch>
              <a:fillRect/>
            </a:stretch>
          </p:blipFill>
          <p:spPr>
            <a:xfrm>
              <a:off x="1007248" y="0"/>
              <a:ext cx="1142543" cy="1109674"/>
            </a:xfrm>
            <a:prstGeom prst="rect">
              <a:avLst/>
            </a:prstGeom>
            <a:ln w="12700" cap="flat">
              <a:noFill/>
              <a:miter lim="400000"/>
            </a:ln>
            <a:effectLst/>
          </p:spPr>
        </p:pic>
      </p:grpSp>
      <p:sp>
        <p:nvSpPr>
          <p:cNvPr id="2" name="object 5">
            <a:extLst>
              <a:ext uri="{FF2B5EF4-FFF2-40B4-BE49-F238E27FC236}">
                <a16:creationId xmlns:a16="http://schemas.microsoft.com/office/drawing/2014/main" id="{222F2DF8-29B0-5796-6B15-6CC21973DDF7}"/>
              </a:ext>
            </a:extLst>
          </p:cNvPr>
          <p:cNvSpPr txBox="1"/>
          <p:nvPr/>
        </p:nvSpPr>
        <p:spPr>
          <a:xfrm>
            <a:off x="1561969" y="2200956"/>
            <a:ext cx="2570594"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100"/>
              </a:spcBef>
              <a:defRPr sz="1500"/>
            </a:pPr>
            <a:r>
              <a:rPr lang="en-AU" sz="2000"/>
              <a:t>Sub headline</a:t>
            </a:r>
            <a:endParaRPr sz="2000"/>
          </a:p>
        </p:txBody>
      </p:sp>
    </p:spTree>
    <p:extLst>
      <p:ext uri="{BB962C8B-B14F-4D97-AF65-F5344CB8AC3E}">
        <p14:creationId xmlns:p14="http://schemas.microsoft.com/office/powerpoint/2010/main" val="11780758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0FF48-9223-F8BC-D9A1-B9F1DCF19735}"/>
            </a:ext>
          </a:extLst>
        </p:cNvPr>
        <p:cNvGrpSpPr/>
        <p:nvPr/>
      </p:nvGrpSpPr>
      <p:grpSpPr>
        <a:xfrm>
          <a:off x="0" y="0"/>
          <a:ext cx="0" cy="0"/>
          <a:chOff x="0" y="0"/>
          <a:chExt cx="0" cy="0"/>
        </a:xfrm>
      </p:grpSpPr>
      <p:sp>
        <p:nvSpPr>
          <p:cNvPr id="2238" name="Circle">
            <a:extLst>
              <a:ext uri="{FF2B5EF4-FFF2-40B4-BE49-F238E27FC236}">
                <a16:creationId xmlns:a16="http://schemas.microsoft.com/office/drawing/2014/main" id="{F0CAAA45-2C22-DE70-DECB-5E893DC646C7}"/>
              </a:ext>
            </a:extLst>
          </p:cNvPr>
          <p:cNvSpPr/>
          <p:nvPr/>
        </p:nvSpPr>
        <p:spPr>
          <a:xfrm>
            <a:off x="8250694" y="4277329"/>
            <a:ext cx="2149792" cy="2149791"/>
          </a:xfrm>
          <a:prstGeom prst="ellipse">
            <a:avLst/>
          </a:prstGeom>
          <a:solidFill>
            <a:srgbClr val="75BB8E"/>
          </a:solidFill>
          <a:ln w="12700">
            <a:miter lim="400000"/>
          </a:ln>
        </p:spPr>
        <p:txBody>
          <a:bodyPr lIns="45718" tIns="45718" rIns="45718" bIns="45718" anchor="ctr"/>
          <a:lstStyle/>
          <a:p>
            <a:endParaRPr/>
          </a:p>
        </p:txBody>
      </p:sp>
      <p:pic>
        <p:nvPicPr>
          <p:cNvPr id="2239" name="ICAS Kids4.png" descr="ICAS Kids4.png">
            <a:extLst>
              <a:ext uri="{FF2B5EF4-FFF2-40B4-BE49-F238E27FC236}">
                <a16:creationId xmlns:a16="http://schemas.microsoft.com/office/drawing/2014/main" id="{802C08DF-2A56-FE4B-F0CE-F0AED1FEAC8A}"/>
              </a:ext>
            </a:extLst>
          </p:cNvPr>
          <p:cNvPicPr>
            <a:picLocks noChangeAspect="1"/>
          </p:cNvPicPr>
          <p:nvPr/>
        </p:nvPicPr>
        <p:blipFill>
          <a:blip r:embed="rId2"/>
          <a:srcRect l="12806" t="8028" r="9436" b="6077"/>
          <a:stretch>
            <a:fillRect/>
          </a:stretch>
        </p:blipFill>
        <p:spPr>
          <a:xfrm>
            <a:off x="8084040" y="799771"/>
            <a:ext cx="4668319" cy="5156858"/>
          </a:xfrm>
          <a:prstGeom prst="rect">
            <a:avLst/>
          </a:prstGeom>
          <a:ln w="12700">
            <a:miter lim="400000"/>
          </a:ln>
        </p:spPr>
      </p:pic>
      <p:sp>
        <p:nvSpPr>
          <p:cNvPr id="2240" name="object 5">
            <a:extLst>
              <a:ext uri="{FF2B5EF4-FFF2-40B4-BE49-F238E27FC236}">
                <a16:creationId xmlns:a16="http://schemas.microsoft.com/office/drawing/2014/main" id="{7B0A04C9-2B67-0E5C-5C6A-FE59E24DF53C}"/>
              </a:ext>
            </a:extLst>
          </p:cNvPr>
          <p:cNvSpPr txBox="1"/>
          <p:nvPr/>
        </p:nvSpPr>
        <p:spPr>
          <a:xfrm>
            <a:off x="1002012" y="995362"/>
            <a:ext cx="3038102" cy="281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defTabSz="457200">
              <a:spcBef>
                <a:spcPts val="800"/>
              </a:spcBef>
              <a:defRPr>
                <a:solidFill>
                  <a:srgbClr val="32736E"/>
                </a:solidFill>
                <a:latin typeface="Open Sans Medium"/>
                <a:ea typeface="Open Sans Medium"/>
                <a:cs typeface="Open Sans Medium"/>
                <a:sym typeface="Open Sans Medium"/>
              </a:defRPr>
            </a:pPr>
            <a:r>
              <a:rPr lang="en-AU" sz="2400">
                <a:latin typeface="Open Sans Light"/>
                <a:ea typeface="Open Sans Light"/>
                <a:cs typeface="Open Sans Light"/>
              </a:rPr>
              <a:t>Page headline here.</a:t>
            </a:r>
            <a:endParaRPr sz="2400">
              <a:latin typeface="Open Sans Light"/>
              <a:ea typeface="Open Sans Light"/>
              <a:cs typeface="Open Sans Light"/>
            </a:endParaRPr>
          </a:p>
          <a:p>
            <a:pPr defTabSz="457200">
              <a:spcBef>
                <a:spcPts val="800"/>
              </a:spcBef>
              <a:defRPr sz="1200">
                <a:latin typeface="Open Sans Medium"/>
                <a:ea typeface="Open Sans Medium"/>
                <a:cs typeface="Open Sans Medium"/>
                <a:sym typeface="Open Sans Medium"/>
              </a:defRPr>
            </a:pPr>
            <a:r>
              <a:rPr lang="en-US">
                <a:latin typeface="Open Sans Medium"/>
              </a:rPr>
              <a:t>Short intro here.</a:t>
            </a:r>
            <a:endParaRPr>
              <a:latin typeface="Open Sans Medium"/>
            </a:endParaRPr>
          </a:p>
          <a:p>
            <a:pPr defTabSz="457200">
              <a:spcBef>
                <a:spcPts val="800"/>
              </a:spcBef>
              <a:defRPr sz="1200">
                <a:solidFill>
                  <a:srgbClr val="DB3857"/>
                </a:solidFill>
                <a:latin typeface="Open Sans Medium"/>
                <a:ea typeface="Open Sans Medium"/>
                <a:cs typeface="Open Sans Medium"/>
                <a:sym typeface="Open Sans Medium"/>
              </a:defRPr>
            </a:pPr>
            <a:r>
              <a:rPr lang="en-AU"/>
              <a:t>Sub Headline here</a:t>
            </a:r>
            <a:endParaRPr/>
          </a:p>
          <a:p>
            <a:pPr defTabSz="457200">
              <a:spcBef>
                <a:spcPts val="800"/>
              </a:spcBef>
              <a:defRPr sz="1200"/>
            </a:pPr>
            <a:r>
              <a:rPr lang="en-AU"/>
              <a:t>Body copy here, Body copy here, Body copy here, Body copy here, Body copy here, Body copy here, Body copy here, Body copy here,</a:t>
            </a:r>
            <a:br>
              <a:rPr lang="en-AU"/>
            </a:br>
            <a:r>
              <a:rPr lang="en-AU"/>
              <a:t>Body copy here, Body copy here, Body copy here, Body copy here, Body copy here, Body copy here, Body copy here, Body copy here, Body copy here, Body copy here,</a:t>
            </a:r>
            <a:br>
              <a:rPr lang="en-AU"/>
            </a:br>
            <a:r>
              <a:rPr lang="en-AU"/>
              <a:t>Body copy here, Body copy here,</a:t>
            </a:r>
          </a:p>
          <a:p>
            <a:pPr defTabSz="457200">
              <a:spcBef>
                <a:spcPts val="800"/>
              </a:spcBef>
              <a:defRPr sz="1200"/>
            </a:pPr>
            <a:endParaRPr/>
          </a:p>
        </p:txBody>
      </p:sp>
      <p:sp>
        <p:nvSpPr>
          <p:cNvPr id="2241" name="object 5">
            <a:extLst>
              <a:ext uri="{FF2B5EF4-FFF2-40B4-BE49-F238E27FC236}">
                <a16:creationId xmlns:a16="http://schemas.microsoft.com/office/drawing/2014/main" id="{89130E38-8854-DDCE-8CD4-48F86274C9DE}"/>
              </a:ext>
            </a:extLst>
          </p:cNvPr>
          <p:cNvSpPr txBox="1"/>
          <p:nvPr/>
        </p:nvSpPr>
        <p:spPr>
          <a:xfrm>
            <a:off x="4576949" y="1662211"/>
            <a:ext cx="3038102" cy="205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spcBef>
                <a:spcPts val="800"/>
              </a:spcBef>
              <a:defRPr sz="1200">
                <a:solidFill>
                  <a:srgbClr val="DB3857"/>
                </a:solidFill>
                <a:latin typeface="Open Sans Medium"/>
                <a:ea typeface="Open Sans Medium"/>
                <a:cs typeface="Open Sans Medium"/>
                <a:sym typeface="Open Sans Medium"/>
              </a:defRPr>
            </a:pPr>
            <a:r>
              <a:rPr lang="en-US"/>
              <a:t>Sub Headline here</a:t>
            </a:r>
          </a:p>
          <a:p>
            <a:pPr defTabSz="457200">
              <a:spcBef>
                <a:spcPts val="800"/>
              </a:spcBef>
              <a:defRPr sz="1200"/>
            </a:pPr>
            <a:r>
              <a:rPr lang="en-US"/>
              <a:t>Body copy here, Body copy here, Body copy here, Body copy here, Body copy here, Body copy here, Body copy here, Body copy here,</a:t>
            </a:r>
            <a:br>
              <a:rPr lang="en-US"/>
            </a:br>
            <a:r>
              <a:rPr lang="en-US"/>
              <a:t>Body copy here, Body copy here, Body copy here, Body copy here, Body copy here, Body copy here, Body copy here, Body copy here, Body copy here, Body copy here,</a:t>
            </a:r>
            <a:br>
              <a:rPr lang="en-US"/>
            </a:br>
            <a:r>
              <a:rPr lang="en-US"/>
              <a:t>Body copy here, Body copy here,</a:t>
            </a:r>
          </a:p>
          <a:p>
            <a:pPr defTabSz="457200">
              <a:spcBef>
                <a:spcPts val="800"/>
              </a:spcBef>
              <a:defRPr sz="1200">
                <a:solidFill>
                  <a:srgbClr val="DB3857"/>
                </a:solidFill>
                <a:latin typeface="Open Sans Medium"/>
                <a:ea typeface="Open Sans Medium"/>
                <a:cs typeface="Open Sans Medium"/>
                <a:sym typeface="Open Sans Medium"/>
              </a:defRPr>
            </a:pPr>
            <a:endParaRPr/>
          </a:p>
        </p:txBody>
      </p:sp>
      <p:pic>
        <p:nvPicPr>
          <p:cNvPr id="2242" name="ICAS Kids19.png" descr="ICAS Kids19.png">
            <a:extLst>
              <a:ext uri="{FF2B5EF4-FFF2-40B4-BE49-F238E27FC236}">
                <a16:creationId xmlns:a16="http://schemas.microsoft.com/office/drawing/2014/main" id="{9004969C-8203-8C29-5023-5937B231A2E7}"/>
              </a:ext>
            </a:extLst>
          </p:cNvPr>
          <p:cNvPicPr>
            <a:picLocks noChangeAspect="1"/>
          </p:cNvPicPr>
          <p:nvPr/>
        </p:nvPicPr>
        <p:blipFill>
          <a:blip r:embed="rId3"/>
          <a:srcRect t="1438" b="1438"/>
          <a:stretch>
            <a:fillRect/>
          </a:stretch>
        </p:blipFill>
        <p:spPr>
          <a:xfrm>
            <a:off x="172065" y="135992"/>
            <a:ext cx="574767" cy="558233"/>
          </a:xfrm>
          <a:prstGeom prst="rect">
            <a:avLst/>
          </a:prstGeom>
          <a:ln w="12700">
            <a:miter lim="400000"/>
          </a:ln>
        </p:spPr>
      </p:pic>
      <p:pic>
        <p:nvPicPr>
          <p:cNvPr id="2243" name="ICAS Kids22.png" descr="ICAS Kids22.png">
            <a:extLst>
              <a:ext uri="{FF2B5EF4-FFF2-40B4-BE49-F238E27FC236}">
                <a16:creationId xmlns:a16="http://schemas.microsoft.com/office/drawing/2014/main" id="{99EB74B6-492F-0E02-5431-53BA4BDC1DD9}"/>
              </a:ext>
            </a:extLst>
          </p:cNvPr>
          <p:cNvPicPr>
            <a:picLocks noChangeAspect="1"/>
          </p:cNvPicPr>
          <p:nvPr/>
        </p:nvPicPr>
        <p:blipFill>
          <a:blip r:embed="rId4"/>
          <a:srcRect t="1438" b="1438"/>
          <a:stretch>
            <a:fillRect/>
          </a:stretch>
        </p:blipFill>
        <p:spPr>
          <a:xfrm>
            <a:off x="11094257" y="-82686"/>
            <a:ext cx="1186569" cy="1152435"/>
          </a:xfrm>
          <a:prstGeom prst="rect">
            <a:avLst/>
          </a:prstGeom>
          <a:ln w="12700">
            <a:miter lim="400000"/>
          </a:ln>
        </p:spPr>
      </p:pic>
      <p:pic>
        <p:nvPicPr>
          <p:cNvPr id="2244" name="ICAS Kids25.png" descr="ICAS Kids25.png">
            <a:extLst>
              <a:ext uri="{FF2B5EF4-FFF2-40B4-BE49-F238E27FC236}">
                <a16:creationId xmlns:a16="http://schemas.microsoft.com/office/drawing/2014/main" id="{A1A11F70-0093-26AF-E027-50D2B6769E1E}"/>
              </a:ext>
            </a:extLst>
          </p:cNvPr>
          <p:cNvPicPr>
            <a:picLocks noChangeAspect="1"/>
          </p:cNvPicPr>
          <p:nvPr/>
        </p:nvPicPr>
        <p:blipFill>
          <a:blip r:embed="rId5"/>
          <a:srcRect t="1438" b="1438"/>
          <a:stretch>
            <a:fillRect/>
          </a:stretch>
        </p:blipFill>
        <p:spPr>
          <a:xfrm>
            <a:off x="4600594" y="5422169"/>
            <a:ext cx="605951" cy="588519"/>
          </a:xfrm>
          <a:prstGeom prst="rect">
            <a:avLst/>
          </a:prstGeom>
          <a:ln w="12700">
            <a:miter lim="400000"/>
          </a:ln>
        </p:spPr>
      </p:pic>
      <p:pic>
        <p:nvPicPr>
          <p:cNvPr id="2245" name="ICAS Kids26.png" descr="ICAS Kids26.png">
            <a:extLst>
              <a:ext uri="{FF2B5EF4-FFF2-40B4-BE49-F238E27FC236}">
                <a16:creationId xmlns:a16="http://schemas.microsoft.com/office/drawing/2014/main" id="{16480FEC-BDE0-896D-E196-6E8DC7627384}"/>
              </a:ext>
            </a:extLst>
          </p:cNvPr>
          <p:cNvPicPr>
            <a:picLocks noChangeAspect="1"/>
          </p:cNvPicPr>
          <p:nvPr/>
        </p:nvPicPr>
        <p:blipFill>
          <a:blip r:embed="rId6"/>
          <a:srcRect t="1438" b="1438"/>
          <a:stretch>
            <a:fillRect/>
          </a:stretch>
        </p:blipFill>
        <p:spPr>
          <a:xfrm flipH="1">
            <a:off x="11317103" y="6045001"/>
            <a:ext cx="992808" cy="964248"/>
          </a:xfrm>
          <a:prstGeom prst="rect">
            <a:avLst/>
          </a:prstGeom>
          <a:ln w="12700">
            <a:miter lim="400000"/>
          </a:ln>
        </p:spPr>
      </p:pic>
      <p:sp>
        <p:nvSpPr>
          <p:cNvPr id="2246" name="Rectangle">
            <a:extLst>
              <a:ext uri="{FF2B5EF4-FFF2-40B4-BE49-F238E27FC236}">
                <a16:creationId xmlns:a16="http://schemas.microsoft.com/office/drawing/2014/main" id="{B41A72A0-362F-B20F-008D-B3A0C2AC306A}"/>
              </a:ext>
            </a:extLst>
          </p:cNvPr>
          <p:cNvSpPr/>
          <p:nvPr/>
        </p:nvSpPr>
        <p:spPr>
          <a:xfrm>
            <a:off x="8826500" y="5122778"/>
            <a:ext cx="1270000" cy="458894"/>
          </a:xfrm>
          <a:prstGeom prst="rect">
            <a:avLst/>
          </a:prstGeom>
          <a:solidFill>
            <a:srgbClr val="DB3857"/>
          </a:solidFill>
          <a:ln w="12700">
            <a:miter lim="400000"/>
          </a:ln>
        </p:spPr>
        <p:txBody>
          <a:bodyPr lIns="45718" tIns="45718" rIns="45718" bIns="45718" anchor="ctr"/>
          <a:lstStyle/>
          <a:p>
            <a:endParaRPr/>
          </a:p>
        </p:txBody>
      </p:sp>
      <p:sp>
        <p:nvSpPr>
          <p:cNvPr id="2247" name="object 5">
            <a:extLst>
              <a:ext uri="{FF2B5EF4-FFF2-40B4-BE49-F238E27FC236}">
                <a16:creationId xmlns:a16="http://schemas.microsoft.com/office/drawing/2014/main" id="{43E47162-9372-F5D5-37E1-C41E9A471A2C}"/>
              </a:ext>
            </a:extLst>
          </p:cNvPr>
          <p:cNvSpPr txBox="1"/>
          <p:nvPr/>
        </p:nvSpPr>
        <p:spPr>
          <a:xfrm>
            <a:off x="8917227" y="5180774"/>
            <a:ext cx="1088547"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lnSpc>
                <a:spcPct val="80000"/>
              </a:lnSpc>
              <a:spcBef>
                <a:spcPts val="800"/>
              </a:spcBef>
              <a:defRPr sz="1100">
                <a:solidFill>
                  <a:srgbClr val="FFFFFF"/>
                </a:solidFill>
                <a:latin typeface="Open Sans Regular"/>
                <a:ea typeface="Open Sans Regular"/>
                <a:cs typeface="Open Sans Regular"/>
                <a:sym typeface="Open Sans Regular"/>
              </a:defRPr>
            </a:pPr>
            <a:r>
              <a:t>Phyllis</a:t>
            </a:r>
          </a:p>
          <a:p>
            <a:pPr defTabSz="457200">
              <a:lnSpc>
                <a:spcPct val="80000"/>
              </a:lnSpc>
              <a:defRPr sz="1100" i="1">
                <a:solidFill>
                  <a:srgbClr val="FFFFFF"/>
                </a:solidFill>
              </a:defRPr>
            </a:pPr>
            <a:r>
              <a:t>Year 4</a:t>
            </a:r>
          </a:p>
        </p:txBody>
      </p:sp>
    </p:spTree>
    <p:extLst>
      <p:ext uri="{BB962C8B-B14F-4D97-AF65-F5344CB8AC3E}">
        <p14:creationId xmlns:p14="http://schemas.microsoft.com/office/powerpoint/2010/main" val="11832003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0045D-1DD7-52B2-BE11-870089398A4B}"/>
            </a:ext>
          </a:extLst>
        </p:cNvPr>
        <p:cNvGrpSpPr/>
        <p:nvPr/>
      </p:nvGrpSpPr>
      <p:grpSpPr>
        <a:xfrm>
          <a:off x="0" y="0"/>
          <a:ext cx="0" cy="0"/>
          <a:chOff x="0" y="0"/>
          <a:chExt cx="0" cy="0"/>
        </a:xfrm>
      </p:grpSpPr>
      <p:sp>
        <p:nvSpPr>
          <p:cNvPr id="2238" name="Circle">
            <a:extLst>
              <a:ext uri="{FF2B5EF4-FFF2-40B4-BE49-F238E27FC236}">
                <a16:creationId xmlns:a16="http://schemas.microsoft.com/office/drawing/2014/main" id="{13904D30-329C-7911-5C41-531F602880F5}"/>
              </a:ext>
            </a:extLst>
          </p:cNvPr>
          <p:cNvSpPr/>
          <p:nvPr/>
        </p:nvSpPr>
        <p:spPr>
          <a:xfrm>
            <a:off x="8250694" y="4277329"/>
            <a:ext cx="2149792" cy="2149791"/>
          </a:xfrm>
          <a:prstGeom prst="ellipse">
            <a:avLst/>
          </a:prstGeom>
          <a:solidFill>
            <a:srgbClr val="75BB8E"/>
          </a:solidFill>
          <a:ln w="12700">
            <a:miter lim="400000"/>
          </a:ln>
        </p:spPr>
        <p:txBody>
          <a:bodyPr lIns="45718" tIns="45718" rIns="45718" bIns="45718" anchor="ctr"/>
          <a:lstStyle/>
          <a:p>
            <a:endParaRPr/>
          </a:p>
        </p:txBody>
      </p:sp>
      <p:pic>
        <p:nvPicPr>
          <p:cNvPr id="2239" name="ICAS Kids4.png" descr="ICAS Kids4.png">
            <a:extLst>
              <a:ext uri="{FF2B5EF4-FFF2-40B4-BE49-F238E27FC236}">
                <a16:creationId xmlns:a16="http://schemas.microsoft.com/office/drawing/2014/main" id="{C13A1372-A6F1-9501-C63D-01D0B614440D}"/>
              </a:ext>
            </a:extLst>
          </p:cNvPr>
          <p:cNvPicPr>
            <a:picLocks noChangeAspect="1"/>
          </p:cNvPicPr>
          <p:nvPr/>
        </p:nvPicPr>
        <p:blipFill>
          <a:blip r:embed="rId2"/>
          <a:srcRect l="12806" t="8028" r="9436" b="6077"/>
          <a:stretch>
            <a:fillRect/>
          </a:stretch>
        </p:blipFill>
        <p:spPr>
          <a:xfrm>
            <a:off x="8084040" y="799771"/>
            <a:ext cx="4668319" cy="5156858"/>
          </a:xfrm>
          <a:prstGeom prst="rect">
            <a:avLst/>
          </a:prstGeom>
          <a:ln w="12700">
            <a:miter lim="400000"/>
          </a:ln>
        </p:spPr>
      </p:pic>
      <p:sp>
        <p:nvSpPr>
          <p:cNvPr id="2240" name="object 5">
            <a:extLst>
              <a:ext uri="{FF2B5EF4-FFF2-40B4-BE49-F238E27FC236}">
                <a16:creationId xmlns:a16="http://schemas.microsoft.com/office/drawing/2014/main" id="{E8719027-7196-4551-B6CF-CD0C335F1AAC}"/>
              </a:ext>
            </a:extLst>
          </p:cNvPr>
          <p:cNvSpPr txBox="1"/>
          <p:nvPr/>
        </p:nvSpPr>
        <p:spPr>
          <a:xfrm>
            <a:off x="1002012" y="995362"/>
            <a:ext cx="7082028" cy="35907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defTabSz="457200">
              <a:spcBef>
                <a:spcPts val="800"/>
              </a:spcBef>
              <a:defRPr>
                <a:solidFill>
                  <a:srgbClr val="32736E"/>
                </a:solidFill>
                <a:latin typeface="Open Sans Medium"/>
                <a:ea typeface="Open Sans Medium"/>
                <a:cs typeface="Open Sans Medium"/>
                <a:sym typeface="Open Sans Medium"/>
              </a:defRPr>
            </a:pPr>
            <a:r>
              <a:rPr lang="en-AU" sz="2400">
                <a:latin typeface="Open Sans Light" pitchFamily="2" charset="0"/>
                <a:ea typeface="Open Sans Light" pitchFamily="2" charset="0"/>
                <a:cs typeface="Open Sans Light" pitchFamily="2" charset="0"/>
              </a:rPr>
              <a:t>Page Headline Here.</a:t>
            </a:r>
            <a:endParaRPr sz="2400">
              <a:latin typeface="Open Sans Light" pitchFamily="2" charset="0"/>
              <a:ea typeface="Open Sans Light" pitchFamily="2" charset="0"/>
              <a:cs typeface="Open Sans Light" pitchFamily="2" charset="0"/>
            </a:endParaRPr>
          </a:p>
          <a:p>
            <a:pPr defTabSz="457200">
              <a:spcBef>
                <a:spcPts val="800"/>
              </a:spcBef>
              <a:defRPr sz="1200">
                <a:latin typeface="Open Sans Medium"/>
                <a:ea typeface="Open Sans Medium"/>
                <a:cs typeface="Open Sans Medium"/>
                <a:sym typeface="Open Sans Medium"/>
              </a:defRPr>
            </a:pPr>
            <a:r>
              <a:rPr lang="en-US"/>
              <a:t>Short intro here.</a:t>
            </a:r>
            <a:endParaRPr/>
          </a:p>
          <a:p>
            <a:pPr defTabSz="457200">
              <a:spcBef>
                <a:spcPts val="800"/>
              </a:spcBef>
              <a:defRPr sz="1200">
                <a:solidFill>
                  <a:srgbClr val="DB3857"/>
                </a:solidFill>
                <a:latin typeface="Open Sans Medium"/>
                <a:ea typeface="Open Sans Medium"/>
                <a:cs typeface="Open Sans Medium"/>
                <a:sym typeface="Open Sans Medium"/>
              </a:defRPr>
            </a:pPr>
            <a:r>
              <a:rPr lang="en-AU"/>
              <a:t>Sub Headline here</a:t>
            </a:r>
            <a:endParaRPr/>
          </a:p>
          <a:p>
            <a:pPr defTabSz="457200">
              <a:spcBef>
                <a:spcPts val="800"/>
              </a:spcBef>
              <a:defRPr sz="1200"/>
            </a:pPr>
            <a:r>
              <a:rPr lang="en-AU"/>
              <a:t>Body copy here, Body copy here, Body copy here, Body copy here, Body copy here, Body copy here, Body copy here, Body copy here,</a:t>
            </a:r>
          </a:p>
          <a:p>
            <a:pPr defTabSz="457200">
              <a:spcBef>
                <a:spcPts val="800"/>
              </a:spcBef>
              <a:defRPr sz="1200"/>
            </a:pPr>
            <a:br>
              <a:rPr lang="en-AU"/>
            </a:br>
            <a:r>
              <a:rPr lang="en-AU"/>
              <a:t>Body copy here, Body copy here, Body copy here, Body copy here, Body copy here, Body copy here, Body copy here, Body copy here, Body copy here, Body copy here,</a:t>
            </a:r>
            <a:br>
              <a:rPr lang="en-AU"/>
            </a:br>
            <a:r>
              <a:rPr lang="en-AU"/>
              <a:t>Body copy here, Body copy here,</a:t>
            </a:r>
          </a:p>
          <a:p>
            <a:pPr defTabSz="457200">
              <a:spcBef>
                <a:spcPts val="800"/>
              </a:spcBef>
              <a:defRPr sz="1200"/>
            </a:pPr>
            <a:endParaRPr lang="en-AU"/>
          </a:p>
          <a:p>
            <a:pPr defTabSz="457200">
              <a:spcBef>
                <a:spcPts val="800"/>
              </a:spcBef>
              <a:defRPr sz="1200"/>
            </a:pPr>
            <a:r>
              <a:rPr lang="en-AU"/>
              <a:t>Body copy here, Body copy here, Body copy here, Body copy here, Body copy here, Body copy here, Body copy here, Body copy here,</a:t>
            </a:r>
          </a:p>
          <a:p>
            <a:pPr defTabSz="457200">
              <a:spcBef>
                <a:spcPts val="800"/>
              </a:spcBef>
              <a:defRPr sz="1200"/>
            </a:pPr>
            <a:endParaRPr lang="en-AU"/>
          </a:p>
          <a:p>
            <a:pPr defTabSz="457200">
              <a:spcBef>
                <a:spcPts val="800"/>
              </a:spcBef>
              <a:defRPr sz="1200"/>
            </a:pPr>
            <a:endParaRPr/>
          </a:p>
        </p:txBody>
      </p:sp>
      <p:pic>
        <p:nvPicPr>
          <p:cNvPr id="2242" name="ICAS Kids19.png" descr="ICAS Kids19.png">
            <a:extLst>
              <a:ext uri="{FF2B5EF4-FFF2-40B4-BE49-F238E27FC236}">
                <a16:creationId xmlns:a16="http://schemas.microsoft.com/office/drawing/2014/main" id="{F252978B-EBF6-FA68-BFA7-A457B3E8E786}"/>
              </a:ext>
            </a:extLst>
          </p:cNvPr>
          <p:cNvPicPr>
            <a:picLocks noChangeAspect="1"/>
          </p:cNvPicPr>
          <p:nvPr/>
        </p:nvPicPr>
        <p:blipFill>
          <a:blip r:embed="rId3"/>
          <a:srcRect t="1438" b="1438"/>
          <a:stretch>
            <a:fillRect/>
          </a:stretch>
        </p:blipFill>
        <p:spPr>
          <a:xfrm>
            <a:off x="172065" y="135992"/>
            <a:ext cx="574767" cy="558233"/>
          </a:xfrm>
          <a:prstGeom prst="rect">
            <a:avLst/>
          </a:prstGeom>
          <a:ln w="12700">
            <a:miter lim="400000"/>
          </a:ln>
        </p:spPr>
      </p:pic>
      <p:pic>
        <p:nvPicPr>
          <p:cNvPr id="2243" name="ICAS Kids22.png" descr="ICAS Kids22.png">
            <a:extLst>
              <a:ext uri="{FF2B5EF4-FFF2-40B4-BE49-F238E27FC236}">
                <a16:creationId xmlns:a16="http://schemas.microsoft.com/office/drawing/2014/main" id="{1047FB7E-85E0-39A1-FFC3-52E4E2D15E46}"/>
              </a:ext>
            </a:extLst>
          </p:cNvPr>
          <p:cNvPicPr>
            <a:picLocks noChangeAspect="1"/>
          </p:cNvPicPr>
          <p:nvPr/>
        </p:nvPicPr>
        <p:blipFill>
          <a:blip r:embed="rId4"/>
          <a:srcRect t="1438" b="1438"/>
          <a:stretch>
            <a:fillRect/>
          </a:stretch>
        </p:blipFill>
        <p:spPr>
          <a:xfrm>
            <a:off x="11094257" y="-82686"/>
            <a:ext cx="1186569" cy="1152435"/>
          </a:xfrm>
          <a:prstGeom prst="rect">
            <a:avLst/>
          </a:prstGeom>
          <a:ln w="12700">
            <a:miter lim="400000"/>
          </a:ln>
        </p:spPr>
      </p:pic>
      <p:pic>
        <p:nvPicPr>
          <p:cNvPr id="2244" name="ICAS Kids25.png" descr="ICAS Kids25.png">
            <a:extLst>
              <a:ext uri="{FF2B5EF4-FFF2-40B4-BE49-F238E27FC236}">
                <a16:creationId xmlns:a16="http://schemas.microsoft.com/office/drawing/2014/main" id="{ECCB3FB2-C9C6-ABCE-BC79-B9B77B032C70}"/>
              </a:ext>
            </a:extLst>
          </p:cNvPr>
          <p:cNvPicPr>
            <a:picLocks noChangeAspect="1"/>
          </p:cNvPicPr>
          <p:nvPr/>
        </p:nvPicPr>
        <p:blipFill>
          <a:blip r:embed="rId5"/>
          <a:srcRect t="1438" b="1438"/>
          <a:stretch>
            <a:fillRect/>
          </a:stretch>
        </p:blipFill>
        <p:spPr>
          <a:xfrm>
            <a:off x="4600594" y="5422169"/>
            <a:ext cx="605951" cy="588519"/>
          </a:xfrm>
          <a:prstGeom prst="rect">
            <a:avLst/>
          </a:prstGeom>
          <a:ln w="12700">
            <a:miter lim="400000"/>
          </a:ln>
        </p:spPr>
      </p:pic>
      <p:pic>
        <p:nvPicPr>
          <p:cNvPr id="2245" name="ICAS Kids26.png" descr="ICAS Kids26.png">
            <a:extLst>
              <a:ext uri="{FF2B5EF4-FFF2-40B4-BE49-F238E27FC236}">
                <a16:creationId xmlns:a16="http://schemas.microsoft.com/office/drawing/2014/main" id="{9B52872D-CFF6-8E2B-78B8-1751606C1E54}"/>
              </a:ext>
            </a:extLst>
          </p:cNvPr>
          <p:cNvPicPr>
            <a:picLocks noChangeAspect="1"/>
          </p:cNvPicPr>
          <p:nvPr/>
        </p:nvPicPr>
        <p:blipFill>
          <a:blip r:embed="rId6"/>
          <a:srcRect t="1438" b="1438"/>
          <a:stretch>
            <a:fillRect/>
          </a:stretch>
        </p:blipFill>
        <p:spPr>
          <a:xfrm flipH="1">
            <a:off x="11317103" y="6045001"/>
            <a:ext cx="992808" cy="964248"/>
          </a:xfrm>
          <a:prstGeom prst="rect">
            <a:avLst/>
          </a:prstGeom>
          <a:ln w="12700">
            <a:miter lim="400000"/>
          </a:ln>
        </p:spPr>
      </p:pic>
      <p:sp>
        <p:nvSpPr>
          <p:cNvPr id="2246" name="Rectangle">
            <a:extLst>
              <a:ext uri="{FF2B5EF4-FFF2-40B4-BE49-F238E27FC236}">
                <a16:creationId xmlns:a16="http://schemas.microsoft.com/office/drawing/2014/main" id="{E6F9F702-6C80-4D70-068A-2A5802B5981C}"/>
              </a:ext>
            </a:extLst>
          </p:cNvPr>
          <p:cNvSpPr/>
          <p:nvPr/>
        </p:nvSpPr>
        <p:spPr>
          <a:xfrm>
            <a:off x="8826500" y="5122778"/>
            <a:ext cx="1270000" cy="458894"/>
          </a:xfrm>
          <a:prstGeom prst="rect">
            <a:avLst/>
          </a:prstGeom>
          <a:solidFill>
            <a:srgbClr val="DB3857"/>
          </a:solidFill>
          <a:ln w="12700">
            <a:miter lim="400000"/>
          </a:ln>
        </p:spPr>
        <p:txBody>
          <a:bodyPr lIns="45718" tIns="45718" rIns="45718" bIns="45718" anchor="ctr"/>
          <a:lstStyle/>
          <a:p>
            <a:endParaRPr/>
          </a:p>
        </p:txBody>
      </p:sp>
      <p:sp>
        <p:nvSpPr>
          <p:cNvPr id="2247" name="object 5">
            <a:extLst>
              <a:ext uri="{FF2B5EF4-FFF2-40B4-BE49-F238E27FC236}">
                <a16:creationId xmlns:a16="http://schemas.microsoft.com/office/drawing/2014/main" id="{C769DC33-C3E8-BD75-7CB7-7D3AE5F4505C}"/>
              </a:ext>
            </a:extLst>
          </p:cNvPr>
          <p:cNvSpPr txBox="1"/>
          <p:nvPr/>
        </p:nvSpPr>
        <p:spPr>
          <a:xfrm>
            <a:off x="8917227" y="5180774"/>
            <a:ext cx="1088547" cy="3429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lnSpc>
                <a:spcPct val="80000"/>
              </a:lnSpc>
              <a:spcBef>
                <a:spcPts val="800"/>
              </a:spcBef>
              <a:defRPr sz="1100">
                <a:solidFill>
                  <a:srgbClr val="FFFFFF"/>
                </a:solidFill>
                <a:latin typeface="Open Sans Regular"/>
                <a:ea typeface="Open Sans Regular"/>
                <a:cs typeface="Open Sans Regular"/>
                <a:sym typeface="Open Sans Regular"/>
              </a:defRPr>
            </a:pPr>
            <a:r>
              <a:t>Phyllis</a:t>
            </a:r>
          </a:p>
          <a:p>
            <a:pPr defTabSz="457200">
              <a:lnSpc>
                <a:spcPct val="80000"/>
              </a:lnSpc>
              <a:defRPr sz="1100" i="1">
                <a:solidFill>
                  <a:srgbClr val="FFFFFF"/>
                </a:solidFill>
              </a:defRPr>
            </a:pPr>
            <a:r>
              <a:t>Year 4</a:t>
            </a:r>
          </a:p>
        </p:txBody>
      </p:sp>
    </p:spTree>
    <p:extLst>
      <p:ext uri="{BB962C8B-B14F-4D97-AF65-F5344CB8AC3E}">
        <p14:creationId xmlns:p14="http://schemas.microsoft.com/office/powerpoint/2010/main" val="385729594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1C73C-BADF-FDAC-9E17-141E70CA865D}"/>
            </a:ext>
          </a:extLst>
        </p:cNvPr>
        <p:cNvGrpSpPr/>
        <p:nvPr/>
      </p:nvGrpSpPr>
      <p:grpSpPr>
        <a:xfrm>
          <a:off x="0" y="0"/>
          <a:ext cx="0" cy="0"/>
          <a:chOff x="0" y="0"/>
          <a:chExt cx="0" cy="0"/>
        </a:xfrm>
      </p:grpSpPr>
      <p:sp>
        <p:nvSpPr>
          <p:cNvPr id="2265" name="Rectangle">
            <a:extLst>
              <a:ext uri="{FF2B5EF4-FFF2-40B4-BE49-F238E27FC236}">
                <a16:creationId xmlns:a16="http://schemas.microsoft.com/office/drawing/2014/main" id="{34C362D9-BA3F-2944-F8E6-5BDD76C9A9B4}"/>
              </a:ext>
            </a:extLst>
          </p:cNvPr>
          <p:cNvSpPr/>
          <p:nvPr/>
        </p:nvSpPr>
        <p:spPr>
          <a:xfrm>
            <a:off x="317500" y="304800"/>
            <a:ext cx="11557000" cy="6248400"/>
          </a:xfrm>
          <a:prstGeom prst="rect">
            <a:avLst/>
          </a:prstGeom>
          <a:solidFill>
            <a:srgbClr val="ECF2F4"/>
          </a:solidFill>
          <a:ln w="12700">
            <a:miter lim="400000"/>
          </a:ln>
        </p:spPr>
        <p:txBody>
          <a:bodyPr lIns="45718" tIns="45718" rIns="45718" bIns="45718" anchor="ctr"/>
          <a:lstStyle/>
          <a:p>
            <a:endParaRPr/>
          </a:p>
        </p:txBody>
      </p:sp>
      <p:sp>
        <p:nvSpPr>
          <p:cNvPr id="2266" name="object 5">
            <a:extLst>
              <a:ext uri="{FF2B5EF4-FFF2-40B4-BE49-F238E27FC236}">
                <a16:creationId xmlns:a16="http://schemas.microsoft.com/office/drawing/2014/main" id="{C30F6E14-7F76-66D6-C069-7CC684CA6B3E}"/>
              </a:ext>
            </a:extLst>
          </p:cNvPr>
          <p:cNvSpPr txBox="1"/>
          <p:nvPr/>
        </p:nvSpPr>
        <p:spPr>
          <a:xfrm>
            <a:off x="1002012" y="995362"/>
            <a:ext cx="5837100" cy="630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spcBef>
                <a:spcPts val="800"/>
              </a:spcBef>
              <a:defRPr>
                <a:solidFill>
                  <a:srgbClr val="32736E"/>
                </a:solidFill>
                <a:latin typeface="Open Sans Medium"/>
                <a:ea typeface="Open Sans Medium"/>
                <a:cs typeface="Open Sans Medium"/>
                <a:sym typeface="Open Sans Medium"/>
              </a:defRPr>
            </a:pPr>
            <a:r>
              <a:rPr lang="en-AU" sz="2400">
                <a:latin typeface="Open Sans Light" pitchFamily="2" charset="0"/>
                <a:ea typeface="Open Sans Light" pitchFamily="2" charset="0"/>
                <a:cs typeface="Open Sans Light" pitchFamily="2" charset="0"/>
              </a:rPr>
              <a:t>Headline Here</a:t>
            </a:r>
            <a:r>
              <a:rPr sz="2400">
                <a:latin typeface="Open Sans Light" pitchFamily="2" charset="0"/>
                <a:ea typeface="Open Sans Light" pitchFamily="2" charset="0"/>
                <a:cs typeface="Open Sans Light" pitchFamily="2" charset="0"/>
              </a:rPr>
              <a:t>.</a:t>
            </a:r>
          </a:p>
          <a:p>
            <a:pPr defTabSz="457200">
              <a:spcBef>
                <a:spcPts val="600"/>
              </a:spcBef>
              <a:defRPr sz="1200">
                <a:latin typeface="Open Sans Medium"/>
                <a:ea typeface="Open Sans Medium"/>
                <a:cs typeface="Open Sans Medium"/>
                <a:sym typeface="Open Sans Medium"/>
              </a:defRPr>
            </a:pPr>
            <a:r>
              <a:rPr lang="en-AU"/>
              <a:t>Intro paragraph here</a:t>
            </a:r>
            <a:r>
              <a:t>:</a:t>
            </a:r>
          </a:p>
        </p:txBody>
      </p:sp>
      <p:sp>
        <p:nvSpPr>
          <p:cNvPr id="2271" name="object 5">
            <a:extLst>
              <a:ext uri="{FF2B5EF4-FFF2-40B4-BE49-F238E27FC236}">
                <a16:creationId xmlns:a16="http://schemas.microsoft.com/office/drawing/2014/main" id="{2E0CF36D-D1AD-BD76-CFF1-3727C20938A7}"/>
              </a:ext>
            </a:extLst>
          </p:cNvPr>
          <p:cNvSpPr txBox="1"/>
          <p:nvPr/>
        </p:nvSpPr>
        <p:spPr>
          <a:xfrm>
            <a:off x="997619" y="2097533"/>
            <a:ext cx="8830063"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defTabSz="457200">
              <a:spcBef>
                <a:spcPts val="800"/>
              </a:spcBef>
              <a:defRPr sz="1200">
                <a:solidFill>
                  <a:srgbClr val="32736E"/>
                </a:solidFill>
                <a:latin typeface="Open Sans Medium"/>
                <a:ea typeface="Open Sans Medium"/>
                <a:cs typeface="Open Sans Medium"/>
                <a:sym typeface="Open Sans Medium"/>
              </a:defRPr>
            </a:pPr>
            <a:r>
              <a:rPr lang="en-AU"/>
              <a:t>Sub Headline here.</a:t>
            </a:r>
            <a:endParaRPr/>
          </a:p>
          <a:p>
            <a:pPr defTabSz="457200">
              <a:spcBef>
                <a:spcPts val="400"/>
              </a:spcBef>
              <a:defRPr sz="1200"/>
            </a:pPr>
            <a:r>
              <a:rPr lang="en-AU"/>
              <a:t>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a:t>
            </a:r>
          </a:p>
        </p:txBody>
      </p:sp>
      <p:sp>
        <p:nvSpPr>
          <p:cNvPr id="2275" name="Circle">
            <a:extLst>
              <a:ext uri="{FF2B5EF4-FFF2-40B4-BE49-F238E27FC236}">
                <a16:creationId xmlns:a16="http://schemas.microsoft.com/office/drawing/2014/main" id="{16D2D32D-3147-C43C-A983-33D00DA2EEE4}"/>
              </a:ext>
            </a:extLst>
          </p:cNvPr>
          <p:cNvSpPr/>
          <p:nvPr/>
        </p:nvSpPr>
        <p:spPr>
          <a:xfrm>
            <a:off x="8326188" y="-888761"/>
            <a:ext cx="2988698" cy="2988698"/>
          </a:xfrm>
          <a:prstGeom prst="ellipse">
            <a:avLst/>
          </a:prstGeom>
          <a:solidFill>
            <a:srgbClr val="DB3856"/>
          </a:solidFill>
          <a:ln w="12700">
            <a:miter lim="400000"/>
          </a:ln>
        </p:spPr>
        <p:txBody>
          <a:bodyPr lIns="45718" tIns="45718" rIns="45718" bIns="45718" anchor="ctr"/>
          <a:lstStyle/>
          <a:p>
            <a:endParaRPr/>
          </a:p>
        </p:txBody>
      </p:sp>
      <p:pic>
        <p:nvPicPr>
          <p:cNvPr id="2276" name="ICAS Kids25.png" descr="ICAS Kids25.png">
            <a:extLst>
              <a:ext uri="{FF2B5EF4-FFF2-40B4-BE49-F238E27FC236}">
                <a16:creationId xmlns:a16="http://schemas.microsoft.com/office/drawing/2014/main" id="{0270BAC1-9823-327E-5348-90E8BBB6802B}"/>
              </a:ext>
            </a:extLst>
          </p:cNvPr>
          <p:cNvPicPr>
            <a:picLocks noChangeAspect="1"/>
          </p:cNvPicPr>
          <p:nvPr/>
        </p:nvPicPr>
        <p:blipFill>
          <a:blip r:embed="rId2"/>
          <a:srcRect t="1438" b="1438"/>
          <a:stretch>
            <a:fillRect/>
          </a:stretch>
        </p:blipFill>
        <p:spPr>
          <a:xfrm>
            <a:off x="10087250" y="897136"/>
            <a:ext cx="680318" cy="660746"/>
          </a:xfrm>
          <a:prstGeom prst="rect">
            <a:avLst/>
          </a:prstGeom>
          <a:ln w="12700">
            <a:miter lim="400000"/>
          </a:ln>
        </p:spPr>
      </p:pic>
      <p:pic>
        <p:nvPicPr>
          <p:cNvPr id="2277" name="ICAS Kids22.png" descr="ICAS Kids22.png">
            <a:extLst>
              <a:ext uri="{FF2B5EF4-FFF2-40B4-BE49-F238E27FC236}">
                <a16:creationId xmlns:a16="http://schemas.microsoft.com/office/drawing/2014/main" id="{6F0FC94D-F2A5-C10F-C9E7-160D7BB46667}"/>
              </a:ext>
            </a:extLst>
          </p:cNvPr>
          <p:cNvPicPr>
            <a:picLocks noChangeAspect="1"/>
          </p:cNvPicPr>
          <p:nvPr/>
        </p:nvPicPr>
        <p:blipFill>
          <a:blip r:embed="rId3"/>
          <a:srcRect t="1438" b="1438"/>
          <a:stretch>
            <a:fillRect/>
          </a:stretch>
        </p:blipFill>
        <p:spPr>
          <a:xfrm>
            <a:off x="7944465" y="609401"/>
            <a:ext cx="1037443" cy="1007599"/>
          </a:xfrm>
          <a:prstGeom prst="rect">
            <a:avLst/>
          </a:prstGeom>
          <a:ln w="12700">
            <a:miter lim="400000"/>
          </a:ln>
        </p:spPr>
      </p:pic>
      <p:sp>
        <p:nvSpPr>
          <p:cNvPr id="2" name="object 5">
            <a:extLst>
              <a:ext uri="{FF2B5EF4-FFF2-40B4-BE49-F238E27FC236}">
                <a16:creationId xmlns:a16="http://schemas.microsoft.com/office/drawing/2014/main" id="{DF082FF1-F449-A2F7-87F0-E036FD9670A3}"/>
              </a:ext>
            </a:extLst>
          </p:cNvPr>
          <p:cNvSpPr txBox="1"/>
          <p:nvPr/>
        </p:nvSpPr>
        <p:spPr>
          <a:xfrm>
            <a:off x="976453" y="3836477"/>
            <a:ext cx="8830063"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457200">
              <a:spcBef>
                <a:spcPts val="800"/>
              </a:spcBef>
              <a:defRPr sz="1200">
                <a:solidFill>
                  <a:srgbClr val="32736E"/>
                </a:solidFill>
                <a:latin typeface="Open Sans Medium"/>
                <a:ea typeface="Open Sans Medium"/>
                <a:cs typeface="Open Sans Medium"/>
                <a:sym typeface="Open Sans Medium"/>
              </a:defRPr>
            </a:pPr>
            <a:r>
              <a:rPr lang="en-AU"/>
              <a:t>Sub Headline here.</a:t>
            </a:r>
            <a:endParaRPr/>
          </a:p>
          <a:p>
            <a:pPr defTabSz="457200">
              <a:spcBef>
                <a:spcPts val="400"/>
              </a:spcBef>
              <a:defRPr sz="1200"/>
            </a:pPr>
            <a:r>
              <a:rPr lang="en-AU"/>
              <a:t>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 Insert body copy here Insert body copy here Insert body copy here </a:t>
            </a:r>
            <a:r>
              <a:rPr lang="en-AU" err="1"/>
              <a:t>iInsert</a:t>
            </a:r>
            <a:r>
              <a:rPr lang="en-AU"/>
              <a:t> body copy here</a:t>
            </a:r>
          </a:p>
        </p:txBody>
      </p:sp>
    </p:spTree>
    <p:extLst>
      <p:ext uri="{BB962C8B-B14F-4D97-AF65-F5344CB8AC3E}">
        <p14:creationId xmlns:p14="http://schemas.microsoft.com/office/powerpoint/2010/main" val="25090891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 name="Rectangle"/>
          <p:cNvSpPr/>
          <p:nvPr/>
        </p:nvSpPr>
        <p:spPr>
          <a:xfrm>
            <a:off x="6608732" y="-16934"/>
            <a:ext cx="5600708" cy="6891868"/>
          </a:xfrm>
          <a:prstGeom prst="rect">
            <a:avLst/>
          </a:prstGeom>
          <a:solidFill>
            <a:srgbClr val="3C4B8D"/>
          </a:solidFill>
          <a:ln w="12700">
            <a:miter lim="400000"/>
          </a:ln>
        </p:spPr>
        <p:txBody>
          <a:bodyPr lIns="45718" tIns="45718" rIns="45718" bIns="45718" anchor="ctr"/>
          <a:lstStyle/>
          <a:p>
            <a:endParaRPr/>
          </a:p>
        </p:txBody>
      </p:sp>
      <p:sp>
        <p:nvSpPr>
          <p:cNvPr id="2220" name="Circle"/>
          <p:cNvSpPr/>
          <p:nvPr/>
        </p:nvSpPr>
        <p:spPr>
          <a:xfrm>
            <a:off x="10384294" y="-723661"/>
            <a:ext cx="2149792" cy="2149791"/>
          </a:xfrm>
          <a:prstGeom prst="ellipse">
            <a:avLst/>
          </a:prstGeom>
          <a:solidFill>
            <a:srgbClr val="DB3856"/>
          </a:solidFill>
          <a:ln w="12700">
            <a:miter lim="400000"/>
          </a:ln>
        </p:spPr>
        <p:txBody>
          <a:bodyPr lIns="45718" tIns="45718" rIns="45718" bIns="45718" anchor="ctr"/>
          <a:lstStyle/>
          <a:p>
            <a:endParaRPr/>
          </a:p>
        </p:txBody>
      </p:sp>
      <p:pic>
        <p:nvPicPr>
          <p:cNvPr id="2221" name="ICAS Kids25.png" descr="ICAS Kids25.png"/>
          <p:cNvPicPr>
            <a:picLocks noChangeAspect="1"/>
          </p:cNvPicPr>
          <p:nvPr/>
        </p:nvPicPr>
        <p:blipFill>
          <a:blip r:embed="rId3"/>
          <a:srcRect t="1438" b="1438"/>
          <a:stretch>
            <a:fillRect/>
          </a:stretch>
        </p:blipFill>
        <p:spPr>
          <a:xfrm>
            <a:off x="11039494" y="358942"/>
            <a:ext cx="605951" cy="588519"/>
          </a:xfrm>
          <a:prstGeom prst="rect">
            <a:avLst/>
          </a:prstGeom>
          <a:ln w="12700">
            <a:miter lim="400000"/>
          </a:ln>
        </p:spPr>
      </p:pic>
      <p:pic>
        <p:nvPicPr>
          <p:cNvPr id="2222" name="ICAS Kids19.png" descr="ICAS Kids19.png"/>
          <p:cNvPicPr>
            <a:picLocks noChangeAspect="1"/>
          </p:cNvPicPr>
          <p:nvPr/>
        </p:nvPicPr>
        <p:blipFill>
          <a:blip r:embed="rId4"/>
          <a:srcRect t="1438" b="1438"/>
          <a:stretch>
            <a:fillRect/>
          </a:stretch>
        </p:blipFill>
        <p:spPr>
          <a:xfrm>
            <a:off x="6162048" y="5853874"/>
            <a:ext cx="605950" cy="588519"/>
          </a:xfrm>
          <a:prstGeom prst="rect">
            <a:avLst/>
          </a:prstGeom>
          <a:ln w="12700">
            <a:miter lim="400000"/>
          </a:ln>
        </p:spPr>
      </p:pic>
      <p:sp>
        <p:nvSpPr>
          <p:cNvPr id="6" name="object 5">
            <a:extLst>
              <a:ext uri="{FF2B5EF4-FFF2-40B4-BE49-F238E27FC236}">
                <a16:creationId xmlns:a16="http://schemas.microsoft.com/office/drawing/2014/main" id="{8FAF06A5-D497-7413-0E92-DF407381E3E9}"/>
              </a:ext>
            </a:extLst>
          </p:cNvPr>
          <p:cNvSpPr txBox="1"/>
          <p:nvPr/>
        </p:nvSpPr>
        <p:spPr>
          <a:xfrm>
            <a:off x="518159" y="798734"/>
            <a:ext cx="5750611"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marR="2540" indent="7620" algn="ctr" defTabSz="554583">
              <a:spcBef>
                <a:spcPts val="2800"/>
              </a:spcBef>
              <a:defRPr sz="2400" spc="-4">
                <a:solidFill>
                  <a:srgbClr val="32736E"/>
                </a:solidFill>
              </a:defRPr>
            </a:lvl1pPr>
          </a:lstStyle>
          <a:p>
            <a:pPr algn="l">
              <a:defRPr>
                <a:solidFill>
                  <a:srgbClr val="FFFFFF"/>
                </a:solidFill>
              </a:defRPr>
            </a:pPr>
            <a:r>
              <a:rPr lang="en-AU">
                <a:solidFill>
                  <a:srgbClr val="357570"/>
                </a:solidFill>
              </a:rPr>
              <a:t>Join over 10 million students that have taken part in the ICAS Challenge!</a:t>
            </a:r>
            <a:endParaRPr lang="en-US">
              <a:solidFill>
                <a:srgbClr val="357570"/>
              </a:solidFill>
            </a:endParaRPr>
          </a:p>
        </p:txBody>
      </p:sp>
      <p:pic>
        <p:nvPicPr>
          <p:cNvPr id="7" name="ICAS Kids6.png" descr="ICAS Kids6.png">
            <a:extLst>
              <a:ext uri="{FF2B5EF4-FFF2-40B4-BE49-F238E27FC236}">
                <a16:creationId xmlns:a16="http://schemas.microsoft.com/office/drawing/2014/main" id="{B293A625-8230-0A28-897C-029B7D660DF2}"/>
              </a:ext>
            </a:extLst>
          </p:cNvPr>
          <p:cNvPicPr>
            <a:picLocks noChangeAspect="1"/>
          </p:cNvPicPr>
          <p:nvPr/>
        </p:nvPicPr>
        <p:blipFill>
          <a:blip r:embed="rId5"/>
          <a:srcRect b="2876"/>
          <a:stretch>
            <a:fillRect/>
          </a:stretch>
        </p:blipFill>
        <p:spPr>
          <a:xfrm>
            <a:off x="5583269" y="92265"/>
            <a:ext cx="6966132" cy="6765735"/>
          </a:xfrm>
          <a:prstGeom prst="rect">
            <a:avLst/>
          </a:prstGeom>
          <a:ln w="12700">
            <a:miter lim="400000"/>
          </a:ln>
        </p:spPr>
      </p:pic>
      <p:sp>
        <p:nvSpPr>
          <p:cNvPr id="10" name="TextBox 9">
            <a:extLst>
              <a:ext uri="{FF2B5EF4-FFF2-40B4-BE49-F238E27FC236}">
                <a16:creationId xmlns:a16="http://schemas.microsoft.com/office/drawing/2014/main" id="{B4D33D29-DBE6-8703-A3B8-0FC3465AADD3}"/>
              </a:ext>
            </a:extLst>
          </p:cNvPr>
          <p:cNvSpPr txBox="1"/>
          <p:nvPr/>
        </p:nvSpPr>
        <p:spPr>
          <a:xfrm>
            <a:off x="425796" y="1711735"/>
            <a:ext cx="5065108"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defTabSz="457200">
              <a:spcBef>
                <a:spcPts val="800"/>
              </a:spcBef>
              <a:defRPr sz="1200"/>
            </a:pPr>
            <a:r>
              <a:rPr lang="en-US" sz="1600" dirty="0">
                <a:latin typeface="Open Sans Light"/>
                <a:ea typeface="Open Sans Light"/>
                <a:cs typeface="Open Sans Light"/>
              </a:rPr>
              <a:t>ICAS is the internationally-</a:t>
            </a:r>
            <a:r>
              <a:rPr lang="en-US" sz="1600" dirty="0" err="1">
                <a:latin typeface="Open Sans Light"/>
                <a:ea typeface="Open Sans Light"/>
                <a:cs typeface="Open Sans Light"/>
              </a:rPr>
              <a:t>recognised</a:t>
            </a:r>
            <a:r>
              <a:rPr lang="en-US" sz="1600" dirty="0">
                <a:latin typeface="Open Sans Light"/>
                <a:ea typeface="Open Sans Light"/>
                <a:cs typeface="Open Sans Light"/>
              </a:rPr>
              <a:t> gold standard for academic competitions</a:t>
            </a:r>
          </a:p>
          <a:p>
            <a:pPr defTabSz="457200">
              <a:spcBef>
                <a:spcPts val="800"/>
              </a:spcBef>
              <a:defRPr sz="1200"/>
            </a:pPr>
            <a:endParaRPr lang="en-US" sz="1600">
              <a:latin typeface="Open Sans Light"/>
              <a:ea typeface="Open Sans Light"/>
              <a:cs typeface="Open Sans Light"/>
            </a:endParaRPr>
          </a:p>
          <a:p>
            <a:pPr defTabSz="457200">
              <a:spcBef>
                <a:spcPts val="800"/>
              </a:spcBef>
              <a:defRPr sz="1200"/>
            </a:pPr>
            <a:r>
              <a:rPr lang="en-US" sz="1600" dirty="0">
                <a:latin typeface="Open Sans Light"/>
                <a:ea typeface="Open Sans Light"/>
                <a:cs typeface="Open Sans Light"/>
              </a:rPr>
              <a:t>ICAS has a rich history of inspiring, </a:t>
            </a:r>
            <a:r>
              <a:rPr lang="en-US" sz="1600" dirty="0" err="1">
                <a:latin typeface="Open Sans Light"/>
                <a:ea typeface="Open Sans Light"/>
                <a:cs typeface="Open Sans Light"/>
              </a:rPr>
              <a:t>recognising</a:t>
            </a:r>
            <a:r>
              <a:rPr lang="en-US" sz="1600" dirty="0">
                <a:latin typeface="Open Sans Light"/>
                <a:ea typeface="Open Sans Light"/>
                <a:cs typeface="Open Sans Light"/>
              </a:rPr>
              <a:t>, and celebrating academic excellence for over 40 years.</a:t>
            </a:r>
          </a:p>
          <a:p>
            <a:pPr defTabSz="457200">
              <a:spcBef>
                <a:spcPts val="800"/>
              </a:spcBef>
              <a:defRPr sz="1200"/>
            </a:pPr>
            <a:endParaRPr lang="en-US" sz="1600">
              <a:latin typeface="Open Sans Light"/>
              <a:ea typeface="Open Sans Light"/>
              <a:cs typeface="Open Sans Light"/>
            </a:endParaRPr>
          </a:p>
          <a:p>
            <a:pPr defTabSz="457200">
              <a:spcBef>
                <a:spcPts val="800"/>
              </a:spcBef>
              <a:defRPr sz="1200"/>
            </a:pPr>
            <a:r>
              <a:rPr lang="en-US" sz="1600" dirty="0">
                <a:latin typeface="Open Sans Light"/>
                <a:ea typeface="Open Sans Light"/>
                <a:cs typeface="Open Sans Light"/>
              </a:rPr>
              <a:t>More than 10 million students from 16,000 schools have experienced a wonderful sense of pride, accomplishment and achievement through their participation.​</a:t>
            </a:r>
          </a:p>
          <a:p>
            <a:pPr defTabSz="457200">
              <a:spcBef>
                <a:spcPts val="800"/>
              </a:spcBef>
              <a:defRPr sz="1200"/>
            </a:pPr>
            <a:endParaRPr lang="en-US" sz="1600">
              <a:latin typeface="Open Sans Light"/>
              <a:ea typeface="Open Sans Light"/>
              <a:cs typeface="Open Sans Light"/>
            </a:endParaRPr>
          </a:p>
          <a:p>
            <a:pPr defTabSz="457200">
              <a:spcBef>
                <a:spcPts val="800"/>
              </a:spcBef>
              <a:defRPr sz="1200"/>
            </a:pPr>
            <a:r>
              <a:rPr lang="en-US" sz="1600" dirty="0">
                <a:latin typeface="Open Sans Light"/>
                <a:ea typeface="Open Sans Light"/>
                <a:cs typeface="Open Sans Light"/>
              </a:rPr>
              <a:t>Students will have the chance to shine on a national stage, representing their school and families to showcase their academic skills.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6" name="ICAS Kids22.png" descr="ICAS Kids22.png"/>
          <p:cNvPicPr>
            <a:picLocks noChangeAspect="1"/>
          </p:cNvPicPr>
          <p:nvPr/>
        </p:nvPicPr>
        <p:blipFill>
          <a:blip r:embed="rId2"/>
          <a:srcRect t="1438" b="1438"/>
          <a:stretch>
            <a:fillRect/>
          </a:stretch>
        </p:blipFill>
        <p:spPr>
          <a:xfrm>
            <a:off x="4834582" y="2319932"/>
            <a:ext cx="1420688" cy="1379818"/>
          </a:xfrm>
          <a:prstGeom prst="rect">
            <a:avLst/>
          </a:prstGeom>
          <a:ln w="12700">
            <a:miter lim="400000"/>
          </a:ln>
        </p:spPr>
      </p:pic>
      <p:sp>
        <p:nvSpPr>
          <p:cNvPr id="2227" name="Circle"/>
          <p:cNvSpPr/>
          <p:nvPr/>
        </p:nvSpPr>
        <p:spPr>
          <a:xfrm>
            <a:off x="-145589" y="-623955"/>
            <a:ext cx="5421977" cy="5421977"/>
          </a:xfrm>
          <a:prstGeom prst="ellipse">
            <a:avLst/>
          </a:prstGeom>
          <a:solidFill>
            <a:srgbClr val="DA455E"/>
          </a:solidFill>
          <a:ln w="12700">
            <a:miter lim="400000"/>
          </a:ln>
        </p:spPr>
        <p:txBody>
          <a:bodyPr lIns="45718" tIns="45718" rIns="45718" bIns="45718" anchor="ctr"/>
          <a:lstStyle/>
          <a:p>
            <a:endParaRPr/>
          </a:p>
        </p:txBody>
      </p:sp>
      <p:sp>
        <p:nvSpPr>
          <p:cNvPr id="2228" name="Circle"/>
          <p:cNvSpPr/>
          <p:nvPr/>
        </p:nvSpPr>
        <p:spPr>
          <a:xfrm>
            <a:off x="3292838" y="3263205"/>
            <a:ext cx="3819207" cy="3819207"/>
          </a:xfrm>
          <a:prstGeom prst="ellipse">
            <a:avLst/>
          </a:prstGeom>
          <a:solidFill>
            <a:srgbClr val="32736E"/>
          </a:solidFill>
          <a:ln w="12700">
            <a:miter lim="400000"/>
          </a:ln>
        </p:spPr>
        <p:txBody>
          <a:bodyPr lIns="45718" tIns="45718" rIns="45718" bIns="45718" anchor="ctr"/>
          <a:lstStyle/>
          <a:p>
            <a:endParaRPr/>
          </a:p>
        </p:txBody>
      </p:sp>
      <p:sp>
        <p:nvSpPr>
          <p:cNvPr id="2229" name="object 5"/>
          <p:cNvSpPr txBox="1"/>
          <p:nvPr/>
        </p:nvSpPr>
        <p:spPr>
          <a:xfrm>
            <a:off x="1071351" y="893233"/>
            <a:ext cx="3579511" cy="2451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540" indent="7620" defTabSz="554583">
              <a:spcBef>
                <a:spcPts val="2800"/>
              </a:spcBef>
              <a:defRPr sz="2300" spc="-3">
                <a:solidFill>
                  <a:srgbClr val="FFFFFF"/>
                </a:solidFill>
              </a:defRPr>
            </a:pPr>
            <a:r>
              <a:t>“What I enjoyed most about competing in ICAS was the chance to challenge myself and see how much I’ve learned.”</a:t>
            </a:r>
          </a:p>
          <a:p>
            <a:pPr marR="2540" indent="7620" defTabSz="554583">
              <a:spcBef>
                <a:spcPts val="1100"/>
              </a:spcBef>
              <a:defRPr sz="1600" spc="-2">
                <a:solidFill>
                  <a:srgbClr val="FFFFFF"/>
                </a:solidFill>
              </a:defRPr>
            </a:pPr>
            <a:r>
              <a:t>Jo, </a:t>
            </a:r>
            <a:r>
              <a:rPr i="1"/>
              <a:t>Year 3 ICAS 2024 participant</a:t>
            </a:r>
          </a:p>
        </p:txBody>
      </p:sp>
      <p:sp>
        <p:nvSpPr>
          <p:cNvPr id="2230" name="object 5"/>
          <p:cNvSpPr txBox="1"/>
          <p:nvPr/>
        </p:nvSpPr>
        <p:spPr>
          <a:xfrm>
            <a:off x="4026218" y="4184650"/>
            <a:ext cx="2703027" cy="20447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540" indent="7620" defTabSz="554583">
              <a:spcBef>
                <a:spcPts val="2800"/>
              </a:spcBef>
              <a:defRPr sz="2300" spc="-3">
                <a:solidFill>
                  <a:srgbClr val="FFFFFF"/>
                </a:solidFill>
              </a:defRPr>
            </a:pPr>
            <a:r>
              <a:t>“It’s an easy way for academic students </a:t>
            </a:r>
            <a:br>
              <a:rPr/>
            </a:br>
            <a:r>
              <a:t>to gain success and </a:t>
            </a:r>
            <a:br>
              <a:rPr/>
            </a:br>
            <a:r>
              <a:t>recognition.”</a:t>
            </a:r>
          </a:p>
          <a:p>
            <a:pPr marR="2540" indent="7620" defTabSz="554583">
              <a:spcBef>
                <a:spcPts val="1100"/>
              </a:spcBef>
              <a:defRPr sz="1600" spc="-2">
                <a:solidFill>
                  <a:srgbClr val="FFFFFF"/>
                </a:solidFill>
              </a:defRPr>
            </a:pPr>
            <a:r>
              <a:t>Jo-Anne, </a:t>
            </a:r>
            <a:r>
              <a:rPr i="1"/>
              <a:t>parent</a:t>
            </a:r>
          </a:p>
        </p:txBody>
      </p:sp>
      <p:pic>
        <p:nvPicPr>
          <p:cNvPr id="2231" name="Untitled-19.png" descr="Untitled-19.png"/>
          <p:cNvPicPr>
            <a:picLocks noChangeAspect="1"/>
          </p:cNvPicPr>
          <p:nvPr/>
        </p:nvPicPr>
        <p:blipFill>
          <a:blip r:embed="rId3"/>
          <a:srcRect b="2876"/>
          <a:stretch>
            <a:fillRect/>
          </a:stretch>
        </p:blipFill>
        <p:spPr>
          <a:xfrm>
            <a:off x="6369313" y="-30957"/>
            <a:ext cx="5711263" cy="5546966"/>
          </a:xfrm>
          <a:prstGeom prst="rect">
            <a:avLst/>
          </a:prstGeom>
          <a:ln w="12700">
            <a:miter lim="400000"/>
          </a:ln>
        </p:spPr>
      </p:pic>
      <p:pic>
        <p:nvPicPr>
          <p:cNvPr id="2232" name="ICAS Kids19.png" descr="ICAS Kids19.png"/>
          <p:cNvPicPr>
            <a:picLocks noChangeAspect="1"/>
          </p:cNvPicPr>
          <p:nvPr/>
        </p:nvPicPr>
        <p:blipFill>
          <a:blip r:embed="rId4"/>
          <a:srcRect t="1438" b="1438"/>
          <a:stretch>
            <a:fillRect/>
          </a:stretch>
        </p:blipFill>
        <p:spPr>
          <a:xfrm>
            <a:off x="11182291" y="5889070"/>
            <a:ext cx="680317" cy="660746"/>
          </a:xfrm>
          <a:prstGeom prst="rect">
            <a:avLst/>
          </a:prstGeom>
          <a:ln w="12700">
            <a:miter lim="400000"/>
          </a:ln>
        </p:spPr>
      </p:pic>
      <p:sp>
        <p:nvSpPr>
          <p:cNvPr id="2233" name="Circle"/>
          <p:cNvSpPr/>
          <p:nvPr/>
        </p:nvSpPr>
        <p:spPr>
          <a:xfrm>
            <a:off x="11006594" y="-1180861"/>
            <a:ext cx="2149792" cy="2149791"/>
          </a:xfrm>
          <a:prstGeom prst="ellipse">
            <a:avLst/>
          </a:prstGeom>
          <a:solidFill>
            <a:srgbClr val="75BB8E"/>
          </a:solidFill>
          <a:ln w="12700">
            <a:miter lim="400000"/>
          </a:ln>
        </p:spPr>
        <p:txBody>
          <a:bodyPr lIns="45718" tIns="45718" rIns="45718" bIns="45718" anchor="ctr"/>
          <a:lstStyle/>
          <a:p>
            <a:endParaRPr/>
          </a:p>
        </p:txBody>
      </p:sp>
      <p:pic>
        <p:nvPicPr>
          <p:cNvPr id="2234" name="ICAS Kids25.png" descr="ICAS Kids25.png"/>
          <p:cNvPicPr>
            <a:picLocks noChangeAspect="1"/>
          </p:cNvPicPr>
          <p:nvPr/>
        </p:nvPicPr>
        <p:blipFill>
          <a:blip r:embed="rId5"/>
          <a:srcRect t="1438" b="1438"/>
          <a:stretch>
            <a:fillRect/>
          </a:stretch>
        </p:blipFill>
        <p:spPr>
          <a:xfrm>
            <a:off x="501507" y="5704681"/>
            <a:ext cx="680289" cy="660718"/>
          </a:xfrm>
          <a:prstGeom prst="rect">
            <a:avLst/>
          </a:prstGeom>
          <a:ln w="12700">
            <a:miter lim="400000"/>
          </a:ln>
        </p:spPr>
      </p:pic>
      <p:sp>
        <p:nvSpPr>
          <p:cNvPr id="2235" name="Rectangle"/>
          <p:cNvSpPr/>
          <p:nvPr/>
        </p:nvSpPr>
        <p:spPr>
          <a:xfrm>
            <a:off x="7874000" y="4386178"/>
            <a:ext cx="1270000" cy="458894"/>
          </a:xfrm>
          <a:prstGeom prst="rect">
            <a:avLst/>
          </a:prstGeom>
          <a:solidFill>
            <a:srgbClr val="DA455E"/>
          </a:solidFill>
          <a:ln w="12700">
            <a:miter lim="400000"/>
          </a:ln>
        </p:spPr>
        <p:txBody>
          <a:bodyPr lIns="45718" tIns="45718" rIns="45718" bIns="45718" anchor="ctr"/>
          <a:lstStyle/>
          <a:p>
            <a:endParaRPr/>
          </a:p>
        </p:txBody>
      </p:sp>
      <p:sp>
        <p:nvSpPr>
          <p:cNvPr id="2236" name="object 5"/>
          <p:cNvSpPr txBox="1"/>
          <p:nvPr/>
        </p:nvSpPr>
        <p:spPr>
          <a:xfrm>
            <a:off x="7964727" y="4444174"/>
            <a:ext cx="1088547" cy="3429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lnSpc>
                <a:spcPct val="80000"/>
              </a:lnSpc>
              <a:spcBef>
                <a:spcPts val="800"/>
              </a:spcBef>
              <a:defRPr sz="1100">
                <a:solidFill>
                  <a:srgbClr val="FFFFFF"/>
                </a:solidFill>
                <a:latin typeface="Open Sans Regular"/>
                <a:ea typeface="Open Sans Regular"/>
                <a:cs typeface="Open Sans Regular"/>
                <a:sym typeface="Open Sans Regular"/>
              </a:defRPr>
            </a:pPr>
            <a:r>
              <a:t>Brooklyn</a:t>
            </a:r>
          </a:p>
          <a:p>
            <a:pPr defTabSz="457200">
              <a:lnSpc>
                <a:spcPct val="80000"/>
              </a:lnSpc>
              <a:defRPr sz="1100" i="1">
                <a:solidFill>
                  <a:srgbClr val="FFFFFF"/>
                </a:solidFill>
              </a:defRPr>
            </a:pPr>
            <a:r>
              <a:t>Year 3</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535AF-D656-C40B-4CBD-6172D9A13936}"/>
            </a:ext>
          </a:extLst>
        </p:cNvPr>
        <p:cNvGrpSpPr/>
        <p:nvPr/>
      </p:nvGrpSpPr>
      <p:grpSpPr>
        <a:xfrm>
          <a:off x="0" y="0"/>
          <a:ext cx="0" cy="0"/>
          <a:chOff x="0" y="0"/>
          <a:chExt cx="0" cy="0"/>
        </a:xfrm>
      </p:grpSpPr>
      <p:sp>
        <p:nvSpPr>
          <p:cNvPr id="14" name="Oval 13">
            <a:extLst>
              <a:ext uri="{FF2B5EF4-FFF2-40B4-BE49-F238E27FC236}">
                <a16:creationId xmlns:a16="http://schemas.microsoft.com/office/drawing/2014/main" id="{4DC8C215-DE30-AC13-DD39-FB3DEC23203C}"/>
              </a:ext>
            </a:extLst>
          </p:cNvPr>
          <p:cNvSpPr/>
          <p:nvPr/>
        </p:nvSpPr>
        <p:spPr>
          <a:xfrm>
            <a:off x="3642876" y="-349321"/>
            <a:ext cx="8044665" cy="8044665"/>
          </a:xfrm>
          <a:prstGeom prst="ellipse">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0000"/>
              </a:solidFill>
              <a:effectLst/>
              <a:uFillTx/>
              <a:latin typeface="+mj-lt"/>
              <a:ea typeface="+mj-ea"/>
              <a:cs typeface="+mj-cs"/>
              <a:sym typeface="Open Sans Light"/>
            </a:endParaRPr>
          </a:p>
        </p:txBody>
      </p:sp>
      <p:sp>
        <p:nvSpPr>
          <p:cNvPr id="2238" name="Circle">
            <a:extLst>
              <a:ext uri="{FF2B5EF4-FFF2-40B4-BE49-F238E27FC236}">
                <a16:creationId xmlns:a16="http://schemas.microsoft.com/office/drawing/2014/main" id="{90C8B111-90DF-E91B-A8DB-ED57A1DF6BC8}"/>
              </a:ext>
            </a:extLst>
          </p:cNvPr>
          <p:cNvSpPr/>
          <p:nvPr/>
        </p:nvSpPr>
        <p:spPr>
          <a:xfrm>
            <a:off x="430556" y="4041023"/>
            <a:ext cx="2149792" cy="2149791"/>
          </a:xfrm>
          <a:prstGeom prst="ellipse">
            <a:avLst/>
          </a:prstGeom>
          <a:solidFill>
            <a:srgbClr val="75BB8E"/>
          </a:solidFill>
          <a:ln w="12700">
            <a:miter lim="400000"/>
          </a:ln>
        </p:spPr>
        <p:txBody>
          <a:bodyPr lIns="45718" tIns="45718" rIns="45718" bIns="45718" anchor="ctr"/>
          <a:lstStyle/>
          <a:p>
            <a:endParaRPr/>
          </a:p>
        </p:txBody>
      </p:sp>
      <p:pic>
        <p:nvPicPr>
          <p:cNvPr id="2239" name="ICAS Kids4.png" descr="ICAS Kids4.png">
            <a:extLst>
              <a:ext uri="{FF2B5EF4-FFF2-40B4-BE49-F238E27FC236}">
                <a16:creationId xmlns:a16="http://schemas.microsoft.com/office/drawing/2014/main" id="{F45D23CA-A2AD-A194-E5A9-9DE6F385EBA6}"/>
              </a:ext>
            </a:extLst>
          </p:cNvPr>
          <p:cNvPicPr>
            <a:picLocks noChangeAspect="1"/>
          </p:cNvPicPr>
          <p:nvPr/>
        </p:nvPicPr>
        <p:blipFill>
          <a:blip r:embed="rId3"/>
          <a:srcRect l="12806" t="8028" r="9436" b="6077"/>
          <a:stretch>
            <a:fillRect/>
          </a:stretch>
        </p:blipFill>
        <p:spPr>
          <a:xfrm>
            <a:off x="99065" y="232635"/>
            <a:ext cx="4910689" cy="5424591"/>
          </a:xfrm>
          <a:prstGeom prst="rect">
            <a:avLst/>
          </a:prstGeom>
          <a:ln w="12700">
            <a:miter lim="400000"/>
          </a:ln>
        </p:spPr>
      </p:pic>
      <p:sp>
        <p:nvSpPr>
          <p:cNvPr id="2240" name="object 5">
            <a:extLst>
              <a:ext uri="{FF2B5EF4-FFF2-40B4-BE49-F238E27FC236}">
                <a16:creationId xmlns:a16="http://schemas.microsoft.com/office/drawing/2014/main" id="{E9250647-5B69-2286-F142-7B75D959E3E8}"/>
              </a:ext>
            </a:extLst>
          </p:cNvPr>
          <p:cNvSpPr txBox="1"/>
          <p:nvPr/>
        </p:nvSpPr>
        <p:spPr>
          <a:xfrm>
            <a:off x="5425607" y="1633771"/>
            <a:ext cx="5334756" cy="5273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defTabSz="457200">
              <a:spcBef>
                <a:spcPts val="800"/>
              </a:spcBef>
              <a:defRPr sz="1200">
                <a:solidFill>
                  <a:srgbClr val="DB3857"/>
                </a:solidFill>
                <a:latin typeface="Open Sans Medium"/>
                <a:ea typeface="Open Sans Medium"/>
                <a:cs typeface="Open Sans Medium"/>
                <a:sym typeface="Open Sans Medium"/>
              </a:defRPr>
            </a:pPr>
            <a:r>
              <a:rPr sz="2000">
                <a:solidFill>
                  <a:srgbClr val="FFFFFF"/>
                </a:solidFill>
              </a:rPr>
              <a:t>Six literacy and STEM subjects</a:t>
            </a:r>
            <a:br>
              <a:rPr lang="en-US" sz="1600">
                <a:solidFill>
                  <a:srgbClr val="FFFFFF"/>
                </a:solidFill>
              </a:rPr>
            </a:br>
            <a:r>
              <a:rPr lang="en-US">
                <a:solidFill>
                  <a:srgbClr val="FFFFFF"/>
                </a:solidFill>
                <a:latin typeface="Open Sans Light"/>
              </a:rPr>
              <a:t>ICAS offers a comprehensive suite of subjects that provide an unparalleled opportunity for students to showcase their skills - English</a:t>
            </a:r>
            <a:r>
              <a:rPr>
                <a:solidFill>
                  <a:srgbClr val="FFFFFF"/>
                </a:solidFill>
                <a:latin typeface="Open Sans Light"/>
              </a:rPr>
              <a:t>, Writing, Spelling Bee,</a:t>
            </a:r>
            <a:r>
              <a:rPr lang="en-US">
                <a:solidFill>
                  <a:srgbClr val="FFFFFF"/>
                </a:solidFill>
                <a:latin typeface="Open Sans Light"/>
              </a:rPr>
              <a:t> </a:t>
            </a:r>
            <a:r>
              <a:rPr>
                <a:solidFill>
                  <a:srgbClr val="FFFFFF"/>
                </a:solidFill>
                <a:latin typeface="Open Sans Light"/>
              </a:rPr>
              <a:t>Science, Mathematics, and Digital Technologies.</a:t>
            </a:r>
            <a:r>
              <a:rPr b="1">
                <a:solidFill>
                  <a:srgbClr val="FFFFFF"/>
                </a:solidFill>
                <a:latin typeface="Open Sans Light"/>
              </a:rPr>
              <a:t> </a:t>
            </a:r>
            <a:endParaRPr lang="en-US" b="1">
              <a:solidFill>
                <a:srgbClr val="FFFFFF"/>
              </a:solidFill>
              <a:latin typeface="Open Sans Light"/>
            </a:endParaRPr>
          </a:p>
          <a:p>
            <a:pPr defTabSz="457200">
              <a:spcBef>
                <a:spcPts val="800"/>
              </a:spcBef>
              <a:defRPr sz="1200">
                <a:solidFill>
                  <a:srgbClr val="DB3857"/>
                </a:solidFill>
                <a:latin typeface="Open Sans Medium"/>
                <a:ea typeface="Open Sans Medium"/>
                <a:cs typeface="Open Sans Medium"/>
                <a:sym typeface="Open Sans Medium"/>
              </a:defRPr>
            </a:pPr>
            <a:endParaRPr b="1">
              <a:solidFill>
                <a:srgbClr val="FFFFFF"/>
              </a:solidFill>
            </a:endParaRPr>
          </a:p>
          <a:p>
            <a:pPr defTabSz="457200">
              <a:spcBef>
                <a:spcPts val="800"/>
              </a:spcBef>
              <a:defRPr sz="1200">
                <a:solidFill>
                  <a:srgbClr val="DB3857"/>
                </a:solidFill>
                <a:latin typeface="Open Sans Medium"/>
                <a:ea typeface="Open Sans Medium"/>
                <a:cs typeface="Open Sans Medium"/>
                <a:sym typeface="Open Sans Medium"/>
              </a:defRPr>
            </a:pPr>
            <a:r>
              <a:rPr sz="2000">
                <a:solidFill>
                  <a:srgbClr val="FFFFFF"/>
                </a:solidFill>
              </a:rPr>
              <a:t>Beyond the curriculum</a:t>
            </a:r>
            <a:br>
              <a:rPr lang="en-US" sz="1600">
                <a:solidFill>
                  <a:srgbClr val="FFFFFF"/>
                </a:solidFill>
              </a:rPr>
            </a:br>
            <a:r>
              <a:rPr>
                <a:solidFill>
                  <a:srgbClr val="FFFFFF"/>
                </a:solidFill>
                <a:latin typeface="Open Sans Light"/>
              </a:rPr>
              <a:t>ICAS assessments </a:t>
            </a:r>
            <a:r>
              <a:rPr lang="en-AU">
                <a:solidFill>
                  <a:srgbClr val="FFFFFF"/>
                </a:solidFill>
                <a:latin typeface="Open Sans Light"/>
              </a:rPr>
              <a:t>challenge</a:t>
            </a:r>
            <a:r>
              <a:rPr>
                <a:solidFill>
                  <a:srgbClr val="FFFFFF"/>
                </a:solidFill>
                <a:latin typeface="Open Sans Light"/>
              </a:rPr>
              <a:t> students beyond the day-to-day application of the curriculum. They reward those who can </a:t>
            </a:r>
            <a:r>
              <a:rPr err="1">
                <a:solidFill>
                  <a:srgbClr val="FFFFFF"/>
                </a:solidFill>
                <a:latin typeface="Open Sans Light"/>
              </a:rPr>
              <a:t>analyse</a:t>
            </a:r>
            <a:r>
              <a:rPr>
                <a:solidFill>
                  <a:srgbClr val="FFFFFF"/>
                </a:solidFill>
                <a:latin typeface="Open Sans Light"/>
              </a:rPr>
              <a:t> and solve complex problems using creativity, imagination, and the application of classroom knowledge in new contexts.</a:t>
            </a:r>
            <a:endParaRPr lang="en-US">
              <a:solidFill>
                <a:srgbClr val="FFFFFF"/>
              </a:solidFill>
              <a:latin typeface="Open Sans Light"/>
            </a:endParaRPr>
          </a:p>
          <a:p>
            <a:pPr defTabSz="457200">
              <a:spcBef>
                <a:spcPts val="800"/>
              </a:spcBef>
              <a:defRPr sz="1200">
                <a:solidFill>
                  <a:srgbClr val="DB3857"/>
                </a:solidFill>
                <a:latin typeface="Open Sans Medium"/>
                <a:ea typeface="Open Sans Medium"/>
                <a:cs typeface="Open Sans Medium"/>
                <a:sym typeface="Open Sans Medium"/>
              </a:defRPr>
            </a:pPr>
            <a:endParaRPr lang="en-AU">
              <a:solidFill>
                <a:srgbClr val="FFFFFF"/>
              </a:solidFill>
            </a:endParaRPr>
          </a:p>
          <a:p>
            <a:pPr defTabSz="457200">
              <a:spcBef>
                <a:spcPts val="800"/>
              </a:spcBef>
              <a:defRPr sz="1200">
                <a:solidFill>
                  <a:srgbClr val="DB3857"/>
                </a:solidFill>
                <a:latin typeface="Open Sans Medium"/>
                <a:ea typeface="Open Sans Medium"/>
                <a:cs typeface="Open Sans Medium"/>
                <a:sym typeface="Open Sans Medium"/>
              </a:defRPr>
            </a:pPr>
            <a:r>
              <a:rPr lang="en-US" sz="2000">
                <a:solidFill>
                  <a:srgbClr val="FFFFFF"/>
                </a:solidFill>
              </a:rPr>
              <a:t>Expertly designed questions</a:t>
            </a:r>
            <a:br>
              <a:rPr lang="en-US" sz="1600">
                <a:solidFill>
                  <a:srgbClr val="FFFFFF"/>
                </a:solidFill>
              </a:rPr>
            </a:br>
            <a:r>
              <a:rPr lang="en-US">
                <a:solidFill>
                  <a:srgbClr val="FFFFFF"/>
                </a:solidFill>
                <a:latin typeface="Open Sans Light"/>
              </a:rPr>
              <a:t>Competition questions are developed by psychometricians, education measurement experts, and experienced teachers. These questions are designed to stretch students and keep high-potential learners challenged</a:t>
            </a:r>
            <a:br>
              <a:rPr lang="en-US">
                <a:latin typeface="Open Sans Light"/>
              </a:rPr>
            </a:br>
            <a:r>
              <a:rPr lang="en-US">
                <a:solidFill>
                  <a:srgbClr val="FFFFFF"/>
                </a:solidFill>
                <a:latin typeface="Open Sans Light"/>
              </a:rPr>
              <a:t>and engaged, complementing existing enrichment programs</a:t>
            </a:r>
          </a:p>
          <a:p>
            <a:pPr defTabSz="457200">
              <a:spcBef>
                <a:spcPts val="800"/>
              </a:spcBef>
              <a:defRPr sz="1200">
                <a:solidFill>
                  <a:srgbClr val="DB3857"/>
                </a:solidFill>
                <a:latin typeface="Open Sans Medium"/>
                <a:ea typeface="Open Sans Medium"/>
                <a:cs typeface="Open Sans Medium"/>
                <a:sym typeface="Open Sans Medium"/>
              </a:defRPr>
            </a:pPr>
            <a:endParaRPr lang="en-US">
              <a:solidFill>
                <a:srgbClr val="FFFFFF"/>
              </a:solidFill>
            </a:endParaRPr>
          </a:p>
          <a:p>
            <a:pPr defTabSz="457200">
              <a:spcBef>
                <a:spcPts val="800"/>
              </a:spcBef>
              <a:defRPr sz="1200">
                <a:solidFill>
                  <a:srgbClr val="DB3857"/>
                </a:solidFill>
                <a:latin typeface="Open Sans Medium"/>
                <a:ea typeface="Open Sans Medium"/>
                <a:cs typeface="Open Sans Medium"/>
                <a:sym typeface="Open Sans Medium"/>
              </a:defRPr>
            </a:pPr>
            <a:r>
              <a:rPr lang="en-US" sz="2000">
                <a:solidFill>
                  <a:srgbClr val="FFFFFF"/>
                </a:solidFill>
              </a:rPr>
              <a:t>Evolving challenges</a:t>
            </a:r>
            <a:br>
              <a:rPr lang="en-US" sz="1600">
                <a:solidFill>
                  <a:srgbClr val="FFFFFF"/>
                </a:solidFill>
              </a:rPr>
            </a:br>
            <a:r>
              <a:rPr lang="en-US">
                <a:solidFill>
                  <a:srgbClr val="FFFFFF"/>
                </a:solidFill>
                <a:latin typeface="Open Sans Light"/>
              </a:rPr>
              <a:t>ICAS questions continually evolve to reflect student interests and</a:t>
            </a:r>
            <a:br>
              <a:rPr lang="en-US">
                <a:latin typeface="Open Sans Light"/>
              </a:rPr>
            </a:br>
            <a:r>
              <a:rPr lang="en-US">
                <a:solidFill>
                  <a:srgbClr val="FFFFFF"/>
                </a:solidFill>
                <a:latin typeface="Open Sans Light"/>
              </a:rPr>
              <a:t>maintain engagement. This ensures that students remain motivated</a:t>
            </a:r>
            <a:br>
              <a:rPr lang="en-US">
                <a:latin typeface="Open Sans Light"/>
              </a:rPr>
            </a:br>
            <a:r>
              <a:rPr lang="en-US">
                <a:solidFill>
                  <a:srgbClr val="FFFFFF"/>
                </a:solidFill>
                <a:latin typeface="Open Sans Light"/>
              </a:rPr>
              <a:t>and excited about their ICAS experience.</a:t>
            </a:r>
          </a:p>
          <a:p>
            <a:pPr defTabSz="457200">
              <a:spcBef>
                <a:spcPts val="800"/>
              </a:spcBef>
              <a:defRPr sz="1200"/>
            </a:pPr>
            <a:endParaRPr lang="en-US">
              <a:solidFill>
                <a:srgbClr val="FFFFFF"/>
              </a:solidFill>
            </a:endParaRPr>
          </a:p>
        </p:txBody>
      </p:sp>
      <p:pic>
        <p:nvPicPr>
          <p:cNvPr id="2242" name="ICAS Kids19.png" descr="ICAS Kids19.png">
            <a:extLst>
              <a:ext uri="{FF2B5EF4-FFF2-40B4-BE49-F238E27FC236}">
                <a16:creationId xmlns:a16="http://schemas.microsoft.com/office/drawing/2014/main" id="{B9D28738-9120-D520-2669-3658EA901389}"/>
              </a:ext>
            </a:extLst>
          </p:cNvPr>
          <p:cNvPicPr>
            <a:picLocks noChangeAspect="1"/>
          </p:cNvPicPr>
          <p:nvPr/>
        </p:nvPicPr>
        <p:blipFill>
          <a:blip r:embed="rId4"/>
          <a:srcRect t="1438" b="1438"/>
          <a:stretch>
            <a:fillRect/>
          </a:stretch>
        </p:blipFill>
        <p:spPr>
          <a:xfrm>
            <a:off x="3656954" y="4948729"/>
            <a:ext cx="428812" cy="416477"/>
          </a:xfrm>
          <a:prstGeom prst="rect">
            <a:avLst/>
          </a:prstGeom>
          <a:ln w="12700">
            <a:miter lim="400000"/>
          </a:ln>
        </p:spPr>
      </p:pic>
      <p:pic>
        <p:nvPicPr>
          <p:cNvPr id="2243" name="ICAS Kids22.png" descr="ICAS Kids22.png">
            <a:extLst>
              <a:ext uri="{FF2B5EF4-FFF2-40B4-BE49-F238E27FC236}">
                <a16:creationId xmlns:a16="http://schemas.microsoft.com/office/drawing/2014/main" id="{AE7C8689-1E4E-8B85-61BD-8CFB9E034795}"/>
              </a:ext>
            </a:extLst>
          </p:cNvPr>
          <p:cNvPicPr>
            <a:picLocks noChangeAspect="1"/>
          </p:cNvPicPr>
          <p:nvPr/>
        </p:nvPicPr>
        <p:blipFill>
          <a:blip r:embed="rId5"/>
          <a:srcRect t="1438" b="1438"/>
          <a:stretch>
            <a:fillRect/>
          </a:stretch>
        </p:blipFill>
        <p:spPr>
          <a:xfrm>
            <a:off x="11094257" y="-82686"/>
            <a:ext cx="1186569" cy="1152435"/>
          </a:xfrm>
          <a:prstGeom prst="rect">
            <a:avLst/>
          </a:prstGeom>
          <a:ln w="12700">
            <a:miter lim="400000"/>
          </a:ln>
        </p:spPr>
      </p:pic>
      <p:pic>
        <p:nvPicPr>
          <p:cNvPr id="2244" name="ICAS Kids25.png" descr="ICAS Kids25.png">
            <a:extLst>
              <a:ext uri="{FF2B5EF4-FFF2-40B4-BE49-F238E27FC236}">
                <a16:creationId xmlns:a16="http://schemas.microsoft.com/office/drawing/2014/main" id="{CAA0A441-F45A-BB0A-ED55-D58326E415CB}"/>
              </a:ext>
            </a:extLst>
          </p:cNvPr>
          <p:cNvPicPr>
            <a:picLocks noChangeAspect="1"/>
          </p:cNvPicPr>
          <p:nvPr/>
        </p:nvPicPr>
        <p:blipFill>
          <a:blip r:embed="rId6"/>
          <a:srcRect t="1438" b="1438"/>
          <a:stretch>
            <a:fillRect/>
          </a:stretch>
        </p:blipFill>
        <p:spPr>
          <a:xfrm>
            <a:off x="11081590" y="5869784"/>
            <a:ext cx="605951" cy="588519"/>
          </a:xfrm>
          <a:prstGeom prst="rect">
            <a:avLst/>
          </a:prstGeom>
          <a:ln w="12700">
            <a:miter lim="400000"/>
          </a:ln>
        </p:spPr>
      </p:pic>
      <p:pic>
        <p:nvPicPr>
          <p:cNvPr id="2245" name="ICAS Kids26.png" descr="ICAS Kids26.png">
            <a:extLst>
              <a:ext uri="{FF2B5EF4-FFF2-40B4-BE49-F238E27FC236}">
                <a16:creationId xmlns:a16="http://schemas.microsoft.com/office/drawing/2014/main" id="{51054F76-7693-F7C0-8CD1-6F7A2CA404E8}"/>
              </a:ext>
            </a:extLst>
          </p:cNvPr>
          <p:cNvPicPr>
            <a:picLocks noChangeAspect="1"/>
          </p:cNvPicPr>
          <p:nvPr/>
        </p:nvPicPr>
        <p:blipFill>
          <a:blip r:embed="rId7"/>
          <a:srcRect t="1438" b="1438"/>
          <a:stretch>
            <a:fillRect/>
          </a:stretch>
        </p:blipFill>
        <p:spPr>
          <a:xfrm flipH="1">
            <a:off x="11317103" y="6045001"/>
            <a:ext cx="992808" cy="964248"/>
          </a:xfrm>
          <a:prstGeom prst="rect">
            <a:avLst/>
          </a:prstGeom>
          <a:ln w="12700">
            <a:miter lim="400000"/>
          </a:ln>
        </p:spPr>
      </p:pic>
      <p:sp>
        <p:nvSpPr>
          <p:cNvPr id="2246" name="Rectangle">
            <a:extLst>
              <a:ext uri="{FF2B5EF4-FFF2-40B4-BE49-F238E27FC236}">
                <a16:creationId xmlns:a16="http://schemas.microsoft.com/office/drawing/2014/main" id="{E8F3EFC7-15C5-5AD3-3B6E-8E11B431EC3B}"/>
              </a:ext>
            </a:extLst>
          </p:cNvPr>
          <p:cNvSpPr/>
          <p:nvPr/>
        </p:nvSpPr>
        <p:spPr>
          <a:xfrm>
            <a:off x="1213423" y="4902650"/>
            <a:ext cx="1270000" cy="458894"/>
          </a:xfrm>
          <a:prstGeom prst="rect">
            <a:avLst/>
          </a:prstGeom>
          <a:solidFill>
            <a:srgbClr val="DB3857"/>
          </a:solidFill>
          <a:ln w="12700">
            <a:miter lim="400000"/>
          </a:ln>
        </p:spPr>
        <p:txBody>
          <a:bodyPr lIns="45718" tIns="45718" rIns="45718" bIns="45718" anchor="ctr"/>
          <a:lstStyle/>
          <a:p>
            <a:endParaRPr/>
          </a:p>
        </p:txBody>
      </p:sp>
      <p:sp>
        <p:nvSpPr>
          <p:cNvPr id="2247" name="object 5">
            <a:extLst>
              <a:ext uri="{FF2B5EF4-FFF2-40B4-BE49-F238E27FC236}">
                <a16:creationId xmlns:a16="http://schemas.microsoft.com/office/drawing/2014/main" id="{A4ED8F4C-3EA8-9E40-D94A-CFA216D776CE}"/>
              </a:ext>
            </a:extLst>
          </p:cNvPr>
          <p:cNvSpPr txBox="1"/>
          <p:nvPr/>
        </p:nvSpPr>
        <p:spPr>
          <a:xfrm>
            <a:off x="1304150" y="4960646"/>
            <a:ext cx="1088547"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457200">
              <a:lnSpc>
                <a:spcPct val="80000"/>
              </a:lnSpc>
              <a:spcBef>
                <a:spcPts val="800"/>
              </a:spcBef>
              <a:defRPr sz="1100">
                <a:solidFill>
                  <a:srgbClr val="FFFFFF"/>
                </a:solidFill>
                <a:latin typeface="Open Sans Regular"/>
                <a:ea typeface="Open Sans Regular"/>
                <a:cs typeface="Open Sans Regular"/>
                <a:sym typeface="Open Sans Regular"/>
              </a:defRPr>
            </a:pPr>
            <a:r>
              <a:t>Phyllis</a:t>
            </a:r>
          </a:p>
          <a:p>
            <a:pPr defTabSz="457200">
              <a:lnSpc>
                <a:spcPct val="80000"/>
              </a:lnSpc>
              <a:defRPr sz="1100" i="1">
                <a:solidFill>
                  <a:srgbClr val="FFFFFF"/>
                </a:solidFill>
              </a:defRPr>
            </a:pPr>
            <a:r>
              <a:t>Year 4</a:t>
            </a:r>
          </a:p>
        </p:txBody>
      </p:sp>
      <p:sp>
        <p:nvSpPr>
          <p:cNvPr id="3" name="object 5">
            <a:extLst>
              <a:ext uri="{FF2B5EF4-FFF2-40B4-BE49-F238E27FC236}">
                <a16:creationId xmlns:a16="http://schemas.microsoft.com/office/drawing/2014/main" id="{23FC3786-3839-E97B-503E-ABAAC04F0510}"/>
              </a:ext>
            </a:extLst>
          </p:cNvPr>
          <p:cNvSpPr txBox="1"/>
          <p:nvPr/>
        </p:nvSpPr>
        <p:spPr>
          <a:xfrm>
            <a:off x="5430553" y="521461"/>
            <a:ext cx="5219246"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marR="2540" indent="7620" algn="ctr" defTabSz="554583">
              <a:spcBef>
                <a:spcPts val="2800"/>
              </a:spcBef>
              <a:defRPr sz="2400" spc="-4">
                <a:solidFill>
                  <a:srgbClr val="32736E"/>
                </a:solidFill>
              </a:defRPr>
            </a:lvl1pPr>
          </a:lstStyle>
          <a:p>
            <a:pPr algn="l" defTabSz="457200">
              <a:spcBef>
                <a:spcPts val="800"/>
              </a:spcBef>
              <a:defRPr>
                <a:solidFill>
                  <a:srgbClr val="32736E"/>
                </a:solidFill>
                <a:latin typeface="Open Sans Medium"/>
                <a:ea typeface="Open Sans Medium"/>
                <a:cs typeface="Open Sans Medium"/>
                <a:sym typeface="Open Sans Medium"/>
              </a:defRPr>
            </a:pPr>
            <a:r>
              <a:rPr lang="en-US">
                <a:solidFill>
                  <a:srgbClr val="FFFFFF"/>
                </a:solidFill>
                <a:latin typeface="Open Sans Light"/>
                <a:ea typeface="Open Sans Medium" pitchFamily="2" charset="0"/>
                <a:cs typeface="Open Sans Medium" pitchFamily="2" charset="0"/>
              </a:rPr>
              <a:t>A broad range of subjects</a:t>
            </a:r>
            <a:br>
              <a:rPr lang="en-US">
                <a:latin typeface="Open Sans Light"/>
                <a:ea typeface="Open Sans Medium" pitchFamily="2" charset="0"/>
                <a:cs typeface="Open Sans Medium" pitchFamily="2" charset="0"/>
              </a:rPr>
            </a:br>
            <a:r>
              <a:rPr lang="en-US">
                <a:solidFill>
                  <a:srgbClr val="FFFFFF"/>
                </a:solidFill>
                <a:latin typeface="Open Sans Light"/>
                <a:ea typeface="Open Sans Medium" pitchFamily="2" charset="0"/>
                <a:cs typeface="Open Sans Medium" pitchFamily="2" charset="0"/>
              </a:rPr>
              <a:t>for Year 2 to Year 12 students</a:t>
            </a:r>
          </a:p>
        </p:txBody>
      </p:sp>
    </p:spTree>
    <p:extLst>
      <p:ext uri="{BB962C8B-B14F-4D97-AF65-F5344CB8AC3E}">
        <p14:creationId xmlns:p14="http://schemas.microsoft.com/office/powerpoint/2010/main" val="40249991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9" name="object 5"/>
          <p:cNvSpPr txBox="1"/>
          <p:nvPr/>
        </p:nvSpPr>
        <p:spPr>
          <a:xfrm>
            <a:off x="2085654" y="1075600"/>
            <a:ext cx="8032681"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marR="2540" indent="7620" algn="ctr" defTabSz="554583">
              <a:spcBef>
                <a:spcPts val="2800"/>
              </a:spcBef>
              <a:defRPr sz="2400" spc="-4">
                <a:solidFill>
                  <a:srgbClr val="32736E"/>
                </a:solidFill>
              </a:defRPr>
            </a:lvl1pPr>
          </a:lstStyle>
          <a:p>
            <a:pPr>
              <a:defRPr>
                <a:solidFill>
                  <a:srgbClr val="FFFFFF"/>
                </a:solidFill>
              </a:defRPr>
            </a:pPr>
            <a:r>
              <a:t>ICAS 2025 competition sitting dates</a:t>
            </a:r>
            <a:endParaRPr lang="en-US"/>
          </a:p>
        </p:txBody>
      </p:sp>
      <p:pic>
        <p:nvPicPr>
          <p:cNvPr id="2250" name="ICAS Kids13.png" descr="ICAS Kids13.png"/>
          <p:cNvPicPr>
            <a:picLocks noChangeAspect="1"/>
          </p:cNvPicPr>
          <p:nvPr/>
        </p:nvPicPr>
        <p:blipFill>
          <a:blip r:embed="rId2"/>
          <a:srcRect l="1538" t="28660" r="1538" b="28660"/>
          <a:stretch>
            <a:fillRect/>
          </a:stretch>
        </p:blipFill>
        <p:spPr>
          <a:xfrm>
            <a:off x="1891506" y="1577578"/>
            <a:ext cx="8408909" cy="3702746"/>
          </a:xfrm>
          <a:prstGeom prst="rect">
            <a:avLst/>
          </a:prstGeom>
          <a:ln w="12700">
            <a:miter lim="400000"/>
          </a:ln>
        </p:spPr>
      </p:pic>
      <p:sp>
        <p:nvSpPr>
          <p:cNvPr id="2251" name="object 5"/>
          <p:cNvSpPr txBox="1"/>
          <p:nvPr/>
        </p:nvSpPr>
        <p:spPr>
          <a:xfrm>
            <a:off x="3116449" y="2024062"/>
            <a:ext cx="2570594" cy="5207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500">
                <a:solidFill>
                  <a:srgbClr val="32736E"/>
                </a:solidFill>
                <a:latin typeface="Open Sans Regular"/>
                <a:ea typeface="Open Sans Regular"/>
                <a:cs typeface="Open Sans Regular"/>
                <a:sym typeface="Open Sans Regular"/>
              </a:defRPr>
            </a:pPr>
            <a:r>
              <a:t>Digital Technologies</a:t>
            </a:r>
          </a:p>
          <a:p>
            <a:pPr defTabSz="457200">
              <a:spcBef>
                <a:spcPts val="100"/>
              </a:spcBef>
              <a:defRPr sz="1500"/>
            </a:pPr>
            <a:r>
              <a:t>4 – 8 August</a:t>
            </a:r>
          </a:p>
        </p:txBody>
      </p:sp>
      <p:sp>
        <p:nvSpPr>
          <p:cNvPr id="2252" name="object 5"/>
          <p:cNvSpPr txBox="1"/>
          <p:nvPr/>
        </p:nvSpPr>
        <p:spPr>
          <a:xfrm>
            <a:off x="3116449" y="3168650"/>
            <a:ext cx="2570594" cy="5207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500">
                <a:solidFill>
                  <a:srgbClr val="32736E"/>
                </a:solidFill>
                <a:latin typeface="Open Sans Regular"/>
                <a:ea typeface="Open Sans Regular"/>
                <a:cs typeface="Open Sans Regular"/>
                <a:sym typeface="Open Sans Regular"/>
              </a:defRPr>
            </a:pPr>
            <a:r>
              <a:t>Writing</a:t>
            </a:r>
          </a:p>
          <a:p>
            <a:pPr defTabSz="457200">
              <a:spcBef>
                <a:spcPts val="100"/>
              </a:spcBef>
              <a:defRPr sz="1500"/>
            </a:pPr>
            <a:r>
              <a:t>4 – 8 August</a:t>
            </a:r>
          </a:p>
        </p:txBody>
      </p:sp>
      <p:sp>
        <p:nvSpPr>
          <p:cNvPr id="2253" name="object 5"/>
          <p:cNvSpPr txBox="1"/>
          <p:nvPr/>
        </p:nvSpPr>
        <p:spPr>
          <a:xfrm>
            <a:off x="3116449" y="4313237"/>
            <a:ext cx="2570594" cy="5207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500">
                <a:solidFill>
                  <a:srgbClr val="32736E"/>
                </a:solidFill>
                <a:latin typeface="Open Sans Regular"/>
                <a:ea typeface="Open Sans Regular"/>
                <a:cs typeface="Open Sans Regular"/>
                <a:sym typeface="Open Sans Regular"/>
              </a:defRPr>
            </a:pPr>
            <a:r>
              <a:t>English</a:t>
            </a:r>
          </a:p>
          <a:p>
            <a:pPr defTabSz="457200">
              <a:spcBef>
                <a:spcPts val="100"/>
              </a:spcBef>
              <a:defRPr sz="1500"/>
            </a:pPr>
            <a:r>
              <a:t>11 – 15 August</a:t>
            </a:r>
          </a:p>
        </p:txBody>
      </p:sp>
      <p:sp>
        <p:nvSpPr>
          <p:cNvPr id="2254" name="object 5"/>
          <p:cNvSpPr txBox="1"/>
          <p:nvPr/>
        </p:nvSpPr>
        <p:spPr>
          <a:xfrm>
            <a:off x="7256649" y="2024062"/>
            <a:ext cx="2570594" cy="5207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500">
                <a:solidFill>
                  <a:srgbClr val="32736E"/>
                </a:solidFill>
                <a:latin typeface="Open Sans Regular"/>
                <a:ea typeface="Open Sans Regular"/>
                <a:cs typeface="Open Sans Regular"/>
                <a:sym typeface="Open Sans Regular"/>
              </a:defRPr>
            </a:pPr>
            <a:r>
              <a:t>Science</a:t>
            </a:r>
          </a:p>
          <a:p>
            <a:pPr defTabSz="457200">
              <a:spcBef>
                <a:spcPts val="100"/>
              </a:spcBef>
              <a:defRPr sz="1500"/>
            </a:pPr>
            <a:r>
              <a:t>18 – 22 August</a:t>
            </a:r>
          </a:p>
        </p:txBody>
      </p:sp>
      <p:sp>
        <p:nvSpPr>
          <p:cNvPr id="2255" name="object 5"/>
          <p:cNvSpPr txBox="1"/>
          <p:nvPr/>
        </p:nvSpPr>
        <p:spPr>
          <a:xfrm>
            <a:off x="7256649" y="3168650"/>
            <a:ext cx="2570594" cy="5207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500">
                <a:solidFill>
                  <a:srgbClr val="32736E"/>
                </a:solidFill>
                <a:latin typeface="Open Sans Regular"/>
                <a:ea typeface="Open Sans Regular"/>
                <a:cs typeface="Open Sans Regular"/>
                <a:sym typeface="Open Sans Regular"/>
              </a:defRPr>
            </a:pPr>
            <a:r>
              <a:t>Spelling Bee</a:t>
            </a:r>
          </a:p>
          <a:p>
            <a:pPr defTabSz="457200">
              <a:spcBef>
                <a:spcPts val="100"/>
              </a:spcBef>
              <a:defRPr sz="1500"/>
            </a:pPr>
            <a:r>
              <a:t>18 – 22 August</a:t>
            </a:r>
          </a:p>
        </p:txBody>
      </p:sp>
      <p:sp>
        <p:nvSpPr>
          <p:cNvPr id="2256" name="Circle"/>
          <p:cNvSpPr/>
          <p:nvPr/>
        </p:nvSpPr>
        <p:spPr>
          <a:xfrm>
            <a:off x="-245606" y="-342661"/>
            <a:ext cx="2149792" cy="2149791"/>
          </a:xfrm>
          <a:prstGeom prst="ellipse">
            <a:avLst/>
          </a:prstGeom>
          <a:solidFill>
            <a:srgbClr val="64BEEC"/>
          </a:solidFill>
          <a:ln w="12700">
            <a:miter lim="400000"/>
          </a:ln>
        </p:spPr>
        <p:txBody>
          <a:bodyPr lIns="45718" tIns="45718" rIns="45718" bIns="45718" anchor="ctr"/>
          <a:lstStyle/>
          <a:p>
            <a:endParaRPr/>
          </a:p>
        </p:txBody>
      </p:sp>
      <p:sp>
        <p:nvSpPr>
          <p:cNvPr id="2257" name="object 5"/>
          <p:cNvSpPr txBox="1"/>
          <p:nvPr/>
        </p:nvSpPr>
        <p:spPr>
          <a:xfrm>
            <a:off x="7256649" y="4313237"/>
            <a:ext cx="2570594" cy="5207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500">
                <a:solidFill>
                  <a:srgbClr val="32736E"/>
                </a:solidFill>
                <a:latin typeface="Open Sans Regular"/>
                <a:ea typeface="Open Sans Regular"/>
                <a:cs typeface="Open Sans Regular"/>
                <a:sym typeface="Open Sans Regular"/>
              </a:defRPr>
            </a:pPr>
            <a:r>
              <a:t>Mathematics</a:t>
            </a:r>
          </a:p>
          <a:p>
            <a:pPr defTabSz="457200">
              <a:spcBef>
                <a:spcPts val="100"/>
              </a:spcBef>
              <a:defRPr sz="1500"/>
            </a:pPr>
            <a:r>
              <a:t>25 – 29 August</a:t>
            </a:r>
          </a:p>
        </p:txBody>
      </p:sp>
      <p:pic>
        <p:nvPicPr>
          <p:cNvPr id="2258" name="ICAS Kids19.png" descr="ICAS Kids19.png"/>
          <p:cNvPicPr>
            <a:picLocks noChangeAspect="1"/>
          </p:cNvPicPr>
          <p:nvPr/>
        </p:nvPicPr>
        <p:blipFill>
          <a:blip r:embed="rId3"/>
          <a:srcRect t="1438" b="1438"/>
          <a:stretch>
            <a:fillRect/>
          </a:stretch>
        </p:blipFill>
        <p:spPr>
          <a:xfrm>
            <a:off x="1463694" y="358942"/>
            <a:ext cx="737963" cy="716733"/>
          </a:xfrm>
          <a:prstGeom prst="rect">
            <a:avLst/>
          </a:prstGeom>
          <a:ln w="12700">
            <a:miter lim="400000"/>
          </a:ln>
        </p:spPr>
      </p:pic>
      <p:sp>
        <p:nvSpPr>
          <p:cNvPr id="2259" name="Circle"/>
          <p:cNvSpPr/>
          <p:nvPr/>
        </p:nvSpPr>
        <p:spPr>
          <a:xfrm>
            <a:off x="10287814" y="-1422161"/>
            <a:ext cx="2988698" cy="2988698"/>
          </a:xfrm>
          <a:prstGeom prst="ellipse">
            <a:avLst/>
          </a:prstGeom>
          <a:solidFill>
            <a:srgbClr val="DB3856"/>
          </a:solidFill>
          <a:ln w="12700">
            <a:miter lim="400000"/>
          </a:ln>
        </p:spPr>
        <p:txBody>
          <a:bodyPr lIns="45718" tIns="45718" rIns="45718" bIns="45718" anchor="ctr"/>
          <a:lstStyle/>
          <a:p>
            <a:endParaRPr/>
          </a:p>
        </p:txBody>
      </p:sp>
      <p:pic>
        <p:nvPicPr>
          <p:cNvPr id="2260" name="ICAS Kids25.png" descr="ICAS Kids25.png"/>
          <p:cNvPicPr>
            <a:picLocks noChangeAspect="1"/>
          </p:cNvPicPr>
          <p:nvPr/>
        </p:nvPicPr>
        <p:blipFill>
          <a:blip r:embed="rId4"/>
          <a:srcRect t="1438" b="1438"/>
          <a:stretch>
            <a:fillRect/>
          </a:stretch>
        </p:blipFill>
        <p:spPr>
          <a:xfrm>
            <a:off x="235565" y="5880107"/>
            <a:ext cx="801533" cy="778475"/>
          </a:xfrm>
          <a:prstGeom prst="rect">
            <a:avLst/>
          </a:prstGeom>
          <a:ln w="12700">
            <a:miter lim="400000"/>
          </a:ln>
        </p:spPr>
      </p:pic>
      <p:grpSp>
        <p:nvGrpSpPr>
          <p:cNvPr id="2263" name="Group"/>
          <p:cNvGrpSpPr/>
          <p:nvPr/>
        </p:nvGrpSpPr>
        <p:grpSpPr>
          <a:xfrm>
            <a:off x="10118335" y="5782301"/>
            <a:ext cx="2149792" cy="1109675"/>
            <a:chOff x="0" y="0"/>
            <a:chExt cx="2149790" cy="1109673"/>
          </a:xfrm>
        </p:grpSpPr>
        <p:pic>
          <p:nvPicPr>
            <p:cNvPr id="2261" name="ICAS Kids22.png" descr="ICAS Kids22.png"/>
            <p:cNvPicPr>
              <a:picLocks noChangeAspect="1"/>
            </p:cNvPicPr>
            <p:nvPr/>
          </p:nvPicPr>
          <p:blipFill>
            <a:blip r:embed="rId5"/>
            <a:srcRect t="1438" b="1438"/>
            <a:stretch>
              <a:fillRect/>
            </a:stretch>
          </p:blipFill>
          <p:spPr>
            <a:xfrm>
              <a:off x="0" y="0"/>
              <a:ext cx="1142542" cy="1109674"/>
            </a:xfrm>
            <a:prstGeom prst="rect">
              <a:avLst/>
            </a:prstGeom>
            <a:ln w="12700" cap="flat">
              <a:noFill/>
              <a:miter lim="400000"/>
            </a:ln>
            <a:effectLst/>
          </p:spPr>
        </p:pic>
        <p:pic>
          <p:nvPicPr>
            <p:cNvPr id="2262" name="ICAS Kids21.png" descr="ICAS Kids21.png"/>
            <p:cNvPicPr>
              <a:picLocks noChangeAspect="1"/>
            </p:cNvPicPr>
            <p:nvPr/>
          </p:nvPicPr>
          <p:blipFill>
            <a:blip r:embed="rId6"/>
            <a:srcRect t="1438" b="1438"/>
            <a:stretch>
              <a:fillRect/>
            </a:stretch>
          </p:blipFill>
          <p:spPr>
            <a:xfrm>
              <a:off x="1007248" y="0"/>
              <a:ext cx="1142543" cy="1109674"/>
            </a:xfrm>
            <a:prstGeom prst="rect">
              <a:avLst/>
            </a:prstGeom>
            <a:ln w="12700" cap="flat">
              <a:noFill/>
              <a:miter lim="400000"/>
            </a:ln>
            <a:effectLst/>
          </p:spPr>
        </p:pic>
      </p:grpSp>
      <p:sp>
        <p:nvSpPr>
          <p:cNvPr id="2" name="TextBox 1">
            <a:extLst>
              <a:ext uri="{FF2B5EF4-FFF2-40B4-BE49-F238E27FC236}">
                <a16:creationId xmlns:a16="http://schemas.microsoft.com/office/drawing/2014/main" id="{1BA2F7DB-7DE0-504A-37BB-EE4F283949C5}"/>
              </a:ext>
            </a:extLst>
          </p:cNvPr>
          <p:cNvSpPr txBox="1"/>
          <p:nvPr/>
        </p:nvSpPr>
        <p:spPr>
          <a:xfrm>
            <a:off x="3822154" y="983582"/>
            <a:ext cx="5735134"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AU" sz="2400" dirty="0">
                <a:solidFill>
                  <a:srgbClr val="357570"/>
                </a:solidFill>
              </a:rPr>
              <a:t>ICAS 2025 competition sitting dates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 name="object 5"/>
          <p:cNvSpPr txBox="1"/>
          <p:nvPr/>
        </p:nvSpPr>
        <p:spPr>
          <a:xfrm>
            <a:off x="847798" y="1249362"/>
            <a:ext cx="4440455"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p>
            <a:pPr defTabSz="457200">
              <a:spcBef>
                <a:spcPts val="800"/>
              </a:spcBef>
              <a:defRPr sz="1200">
                <a:latin typeface="Open Sans Medium"/>
                <a:ea typeface="Open Sans Medium"/>
                <a:cs typeface="Open Sans Medium"/>
                <a:sym typeface="Open Sans Medium"/>
              </a:defRPr>
            </a:pPr>
            <a:r>
              <a:rPr dirty="0">
                <a:latin typeface="Open Sans Light"/>
              </a:rPr>
              <a:t>Every student who participates in ICAS deserves recognition for their effort and dedication. By awarding certificates to all participants, and medals to the highest achievers, </a:t>
            </a:r>
            <a:r>
              <a:rPr lang="en-US" dirty="0">
                <a:latin typeface="Open Sans Light"/>
              </a:rPr>
              <a:t>ICAS </a:t>
            </a:r>
            <a:r>
              <a:rPr lang="en-US" dirty="0" err="1">
                <a:latin typeface="Open Sans Light"/>
              </a:rPr>
              <a:t>honours</a:t>
            </a:r>
            <a:r>
              <a:rPr dirty="0">
                <a:latin typeface="Open Sans Light"/>
              </a:rPr>
              <a:t> each student’s unique journey and achievements. This inclusive approach </a:t>
            </a:r>
            <a:r>
              <a:rPr dirty="0" err="1">
                <a:latin typeface="Open Sans Light"/>
              </a:rPr>
              <a:t>emphasises</a:t>
            </a:r>
            <a:r>
              <a:rPr dirty="0">
                <a:latin typeface="Open Sans Light"/>
              </a:rPr>
              <a:t> that every effort counts.</a:t>
            </a:r>
            <a:endParaRPr lang="en-US" dirty="0">
              <a:solidFill>
                <a:srgbClr val="32736E"/>
              </a:solidFill>
              <a:latin typeface="Open Sans Medium"/>
            </a:endParaRPr>
          </a:p>
        </p:txBody>
      </p:sp>
      <p:sp>
        <p:nvSpPr>
          <p:cNvPr id="2329" name="Rectangle"/>
          <p:cNvSpPr/>
          <p:nvPr/>
        </p:nvSpPr>
        <p:spPr>
          <a:xfrm>
            <a:off x="9597184" y="1888992"/>
            <a:ext cx="1755893" cy="2461616"/>
          </a:xfrm>
          <a:prstGeom prst="rect">
            <a:avLst/>
          </a:prstGeom>
          <a:solidFill>
            <a:srgbClr val="E9CB6B"/>
          </a:solidFill>
          <a:ln w="12700">
            <a:miter lim="400000"/>
          </a:ln>
        </p:spPr>
        <p:txBody>
          <a:bodyPr lIns="45718" tIns="45718" rIns="45718" bIns="45718" anchor="ctr"/>
          <a:lstStyle/>
          <a:p>
            <a:endParaRPr/>
          </a:p>
        </p:txBody>
      </p:sp>
      <p:sp>
        <p:nvSpPr>
          <p:cNvPr id="2330" name="object 5"/>
          <p:cNvSpPr txBox="1"/>
          <p:nvPr/>
        </p:nvSpPr>
        <p:spPr>
          <a:xfrm>
            <a:off x="9792135" y="4457700"/>
            <a:ext cx="1412509" cy="14609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p>
            <a:pPr defTabSz="457200">
              <a:spcBef>
                <a:spcPts val="800"/>
              </a:spcBef>
              <a:defRPr sz="1600">
                <a:solidFill>
                  <a:srgbClr val="287873"/>
                </a:solidFill>
                <a:latin typeface="Open Sans Medium"/>
                <a:ea typeface="Open Sans Medium"/>
                <a:cs typeface="Open Sans Medium"/>
                <a:sym typeface="Open Sans Medium"/>
              </a:defRPr>
            </a:pPr>
            <a:r>
              <a:rPr dirty="0"/>
              <a:t>ICAS medal</a:t>
            </a:r>
          </a:p>
          <a:p>
            <a:pPr defTabSz="457200">
              <a:lnSpc>
                <a:spcPct val="90000"/>
              </a:lnSpc>
              <a:spcBef>
                <a:spcPts val="400"/>
              </a:spcBef>
              <a:defRPr sz="1200"/>
            </a:pPr>
            <a:r>
              <a:rPr dirty="0"/>
              <a:t>Awarded to </a:t>
            </a:r>
            <a:r>
              <a:rPr lang="en-US" dirty="0"/>
              <a:t>participants with the  top</a:t>
            </a:r>
            <a:r>
              <a:rPr dirty="0"/>
              <a:t> </a:t>
            </a:r>
            <a:r>
              <a:rPr lang="en-US" dirty="0"/>
              <a:t>score in each subject and year level, for each  </a:t>
            </a:r>
            <a:r>
              <a:rPr dirty="0"/>
              <a:t>Australian state* and in New Zealand</a:t>
            </a:r>
            <a:r>
              <a:rPr lang="en-US" dirty="0"/>
              <a:t>.</a:t>
            </a:r>
            <a:r>
              <a:rPr dirty="0"/>
              <a:t> </a:t>
            </a:r>
          </a:p>
        </p:txBody>
      </p:sp>
      <p:sp>
        <p:nvSpPr>
          <p:cNvPr id="2331" name="Rectangle"/>
          <p:cNvSpPr/>
          <p:nvPr/>
        </p:nvSpPr>
        <p:spPr>
          <a:xfrm>
            <a:off x="7847393" y="2361128"/>
            <a:ext cx="1755893" cy="2001387"/>
          </a:xfrm>
          <a:prstGeom prst="rect">
            <a:avLst/>
          </a:prstGeom>
          <a:solidFill>
            <a:srgbClr val="287873"/>
          </a:solidFill>
          <a:ln w="12700">
            <a:miter lim="400000"/>
          </a:ln>
        </p:spPr>
        <p:txBody>
          <a:bodyPr lIns="45718" tIns="45718" rIns="45718" bIns="45718" anchor="ctr"/>
          <a:lstStyle/>
          <a:p>
            <a:endParaRPr/>
          </a:p>
        </p:txBody>
      </p:sp>
      <p:sp>
        <p:nvSpPr>
          <p:cNvPr id="2332" name="object 5"/>
          <p:cNvSpPr txBox="1"/>
          <p:nvPr/>
        </p:nvSpPr>
        <p:spPr>
          <a:xfrm>
            <a:off x="8031785" y="4470400"/>
            <a:ext cx="1412509" cy="16700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200">
                <a:solidFill>
                  <a:srgbClr val="287873"/>
                </a:solidFill>
                <a:latin typeface="Open Sans Medium"/>
                <a:ea typeface="Open Sans Medium"/>
                <a:cs typeface="Open Sans Medium"/>
                <a:sym typeface="Open Sans Medium"/>
              </a:defRPr>
            </a:pPr>
            <a:r>
              <a:t>High Distinction Certificate</a:t>
            </a:r>
          </a:p>
          <a:p>
            <a:pPr defTabSz="457200">
              <a:lnSpc>
                <a:spcPct val="90000"/>
              </a:lnSpc>
              <a:spcBef>
                <a:spcPts val="400"/>
              </a:spcBef>
              <a:defRPr sz="1200"/>
            </a:pPr>
            <a:r>
              <a:t>Awarded to the top 1% of participants in Australia and in New Zealand, for each subject and year level.</a:t>
            </a:r>
          </a:p>
        </p:txBody>
      </p:sp>
      <p:sp>
        <p:nvSpPr>
          <p:cNvPr id="2333" name="Rectangle"/>
          <p:cNvSpPr/>
          <p:nvPr/>
        </p:nvSpPr>
        <p:spPr>
          <a:xfrm>
            <a:off x="6102338" y="2837420"/>
            <a:ext cx="1755893" cy="1517651"/>
          </a:xfrm>
          <a:prstGeom prst="rect">
            <a:avLst/>
          </a:prstGeom>
          <a:solidFill>
            <a:srgbClr val="75BB8E"/>
          </a:solidFill>
          <a:ln w="12700">
            <a:miter lim="400000"/>
          </a:ln>
        </p:spPr>
        <p:txBody>
          <a:bodyPr lIns="45718" tIns="45718" rIns="45718" bIns="45718" anchor="ctr"/>
          <a:lstStyle/>
          <a:p>
            <a:endParaRPr/>
          </a:p>
        </p:txBody>
      </p:sp>
      <p:sp>
        <p:nvSpPr>
          <p:cNvPr id="2334" name="object 5"/>
          <p:cNvSpPr txBox="1"/>
          <p:nvPr/>
        </p:nvSpPr>
        <p:spPr>
          <a:xfrm>
            <a:off x="6274030" y="4457700"/>
            <a:ext cx="1412509" cy="16700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200">
                <a:solidFill>
                  <a:srgbClr val="287873"/>
                </a:solidFill>
                <a:latin typeface="Open Sans Medium"/>
                <a:ea typeface="Open Sans Medium"/>
                <a:cs typeface="Open Sans Medium"/>
                <a:sym typeface="Open Sans Medium"/>
              </a:defRPr>
            </a:pPr>
            <a:r>
              <a:t>Distinction Certificate</a:t>
            </a:r>
          </a:p>
          <a:p>
            <a:pPr defTabSz="457200">
              <a:lnSpc>
                <a:spcPct val="90000"/>
              </a:lnSpc>
              <a:spcBef>
                <a:spcPts val="400"/>
              </a:spcBef>
              <a:defRPr sz="1200"/>
            </a:pPr>
            <a:r>
              <a:t>Awarded to the next 10% of participants in Australia and in New Zealand, for each subject and year level.</a:t>
            </a:r>
          </a:p>
        </p:txBody>
      </p:sp>
      <p:sp>
        <p:nvSpPr>
          <p:cNvPr id="2335" name="Rectangle"/>
          <p:cNvSpPr/>
          <p:nvPr/>
        </p:nvSpPr>
        <p:spPr>
          <a:xfrm>
            <a:off x="4346669" y="3268137"/>
            <a:ext cx="1755894" cy="1087121"/>
          </a:xfrm>
          <a:prstGeom prst="rect">
            <a:avLst/>
          </a:prstGeom>
          <a:solidFill>
            <a:srgbClr val="BD4248"/>
          </a:solidFill>
          <a:ln w="12700">
            <a:miter lim="400000"/>
          </a:ln>
        </p:spPr>
        <p:txBody>
          <a:bodyPr lIns="45718" tIns="45718" rIns="45718" bIns="45718" anchor="ctr"/>
          <a:lstStyle/>
          <a:p>
            <a:endParaRPr/>
          </a:p>
        </p:txBody>
      </p:sp>
      <p:sp>
        <p:nvSpPr>
          <p:cNvPr id="2336" name="object 5"/>
          <p:cNvSpPr txBox="1"/>
          <p:nvPr/>
        </p:nvSpPr>
        <p:spPr>
          <a:xfrm>
            <a:off x="4504997" y="4457700"/>
            <a:ext cx="1412508" cy="16700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200">
                <a:solidFill>
                  <a:srgbClr val="32736E"/>
                </a:solidFill>
                <a:latin typeface="Open Sans Medium"/>
                <a:ea typeface="Open Sans Medium"/>
                <a:cs typeface="Open Sans Medium"/>
                <a:sym typeface="Open Sans Medium"/>
              </a:defRPr>
            </a:pPr>
            <a:r>
              <a:t>Credit </a:t>
            </a:r>
            <a:br/>
            <a:r>
              <a:t>Certificate</a:t>
            </a:r>
          </a:p>
          <a:p>
            <a:pPr defTabSz="457200">
              <a:lnSpc>
                <a:spcPct val="90000"/>
              </a:lnSpc>
              <a:spcBef>
                <a:spcPts val="400"/>
              </a:spcBef>
              <a:defRPr sz="1200"/>
            </a:pPr>
            <a:r>
              <a:t>Awarded to the next 25% of participants in Australia and in New Zealand, for each subject and year level.</a:t>
            </a:r>
          </a:p>
        </p:txBody>
      </p:sp>
      <p:sp>
        <p:nvSpPr>
          <p:cNvPr id="2337" name="Rectangle"/>
          <p:cNvSpPr/>
          <p:nvPr/>
        </p:nvSpPr>
        <p:spPr>
          <a:xfrm>
            <a:off x="2595301" y="3714314"/>
            <a:ext cx="1756788" cy="648201"/>
          </a:xfrm>
          <a:prstGeom prst="rect">
            <a:avLst/>
          </a:prstGeom>
          <a:solidFill>
            <a:srgbClr val="6BBFEB"/>
          </a:solidFill>
          <a:ln w="12700">
            <a:miter lim="400000"/>
          </a:ln>
        </p:spPr>
        <p:txBody>
          <a:bodyPr lIns="45718" tIns="45718" rIns="45718" bIns="45718" anchor="ctr"/>
          <a:lstStyle/>
          <a:p>
            <a:endParaRPr/>
          </a:p>
        </p:txBody>
      </p:sp>
      <p:sp>
        <p:nvSpPr>
          <p:cNvPr id="2338" name="object 5"/>
          <p:cNvSpPr txBox="1"/>
          <p:nvPr/>
        </p:nvSpPr>
        <p:spPr>
          <a:xfrm>
            <a:off x="2767440" y="4457700"/>
            <a:ext cx="1412509" cy="16700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200">
                <a:solidFill>
                  <a:srgbClr val="32736E"/>
                </a:solidFill>
                <a:latin typeface="Open Sans Medium"/>
                <a:ea typeface="Open Sans Medium"/>
                <a:cs typeface="Open Sans Medium"/>
                <a:sym typeface="Open Sans Medium"/>
              </a:defRPr>
            </a:pPr>
            <a:r>
              <a:t>Merit </a:t>
            </a:r>
            <a:br/>
            <a:r>
              <a:t>Certificate</a:t>
            </a:r>
          </a:p>
          <a:p>
            <a:pPr defTabSz="457200">
              <a:lnSpc>
                <a:spcPct val="90000"/>
              </a:lnSpc>
              <a:spcBef>
                <a:spcPts val="400"/>
              </a:spcBef>
              <a:defRPr sz="1200"/>
            </a:pPr>
            <a:r>
              <a:t>Awarded to the next 10% of participants in Australia and in New Zealand, for each subject and year level.</a:t>
            </a:r>
          </a:p>
        </p:txBody>
      </p:sp>
      <p:sp>
        <p:nvSpPr>
          <p:cNvPr id="2339" name="Rectangle"/>
          <p:cNvSpPr/>
          <p:nvPr/>
        </p:nvSpPr>
        <p:spPr>
          <a:xfrm>
            <a:off x="845051" y="4131965"/>
            <a:ext cx="1756788" cy="229025"/>
          </a:xfrm>
          <a:prstGeom prst="rect">
            <a:avLst/>
          </a:prstGeom>
          <a:solidFill>
            <a:srgbClr val="E07471"/>
          </a:solidFill>
          <a:ln w="12700">
            <a:miter lim="400000"/>
          </a:ln>
        </p:spPr>
        <p:txBody>
          <a:bodyPr lIns="45718" tIns="45718" rIns="45718" bIns="45718" anchor="ctr"/>
          <a:lstStyle/>
          <a:p>
            <a:endParaRPr/>
          </a:p>
        </p:txBody>
      </p:sp>
      <p:sp>
        <p:nvSpPr>
          <p:cNvPr id="2340" name="object 5"/>
          <p:cNvSpPr txBox="1"/>
          <p:nvPr/>
        </p:nvSpPr>
        <p:spPr>
          <a:xfrm>
            <a:off x="1018073" y="4457700"/>
            <a:ext cx="1412509" cy="10871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spcBef>
                <a:spcPts val="800"/>
              </a:spcBef>
              <a:defRPr sz="1200">
                <a:solidFill>
                  <a:srgbClr val="32736E"/>
                </a:solidFill>
                <a:latin typeface="Open Sans Medium"/>
                <a:ea typeface="Open Sans Medium"/>
                <a:cs typeface="Open Sans Medium"/>
                <a:sym typeface="Open Sans Medium"/>
              </a:defRPr>
            </a:pPr>
            <a:r>
              <a:t>Participation </a:t>
            </a:r>
            <a:br/>
            <a:r>
              <a:t>Certificate</a:t>
            </a:r>
          </a:p>
          <a:p>
            <a:pPr defTabSz="457200">
              <a:lnSpc>
                <a:spcPct val="90000"/>
              </a:lnSpc>
              <a:spcBef>
                <a:spcPts val="400"/>
              </a:spcBef>
              <a:defRPr sz="1200"/>
            </a:pPr>
            <a:r>
              <a:t>Awarded to all remaining participants</a:t>
            </a:r>
          </a:p>
        </p:txBody>
      </p:sp>
      <p:sp>
        <p:nvSpPr>
          <p:cNvPr id="2341" name="Rounded Rectangle"/>
          <p:cNvSpPr/>
          <p:nvPr/>
        </p:nvSpPr>
        <p:spPr>
          <a:xfrm>
            <a:off x="6095010" y="2735604"/>
            <a:ext cx="1754864" cy="1604492"/>
          </a:xfrm>
          <a:prstGeom prst="roundRect">
            <a:avLst>
              <a:gd name="adj" fmla="val 5541"/>
            </a:avLst>
          </a:prstGeom>
          <a:solidFill>
            <a:srgbClr val="75BB8E"/>
          </a:solidFill>
          <a:ln w="12700">
            <a:miter lim="400000"/>
          </a:ln>
        </p:spPr>
        <p:txBody>
          <a:bodyPr lIns="45718" tIns="45718" rIns="45718" bIns="45718" anchor="ctr"/>
          <a:lstStyle/>
          <a:p>
            <a:endParaRPr/>
          </a:p>
        </p:txBody>
      </p:sp>
      <p:sp>
        <p:nvSpPr>
          <p:cNvPr id="2342" name="Line"/>
          <p:cNvSpPr/>
          <p:nvPr/>
        </p:nvSpPr>
        <p:spPr>
          <a:xfrm>
            <a:off x="830823" y="4359625"/>
            <a:ext cx="10530355" cy="1"/>
          </a:xfrm>
          <a:prstGeom prst="line">
            <a:avLst/>
          </a:prstGeom>
          <a:ln w="12700">
            <a:solidFill>
              <a:srgbClr val="306E69"/>
            </a:solidFill>
          </a:ln>
        </p:spPr>
        <p:txBody>
          <a:bodyPr lIns="45718" tIns="45718" rIns="45718" bIns="45718"/>
          <a:lstStyle/>
          <a:p>
            <a:pPr>
              <a:defRPr>
                <a:latin typeface="+mn-lt"/>
                <a:ea typeface="+mn-ea"/>
                <a:cs typeface="+mn-cs"/>
                <a:sym typeface="Helvetica"/>
              </a:defRPr>
            </a:pPr>
            <a:endParaRPr/>
          </a:p>
        </p:txBody>
      </p:sp>
      <p:pic>
        <p:nvPicPr>
          <p:cNvPr id="2343" name="ICAS Kids7.png" descr="ICAS Kids7.png"/>
          <p:cNvPicPr>
            <a:picLocks noChangeAspect="1"/>
          </p:cNvPicPr>
          <p:nvPr/>
        </p:nvPicPr>
        <p:blipFill>
          <a:blip r:embed="rId2"/>
          <a:srcRect b="675"/>
          <a:stretch>
            <a:fillRect/>
          </a:stretch>
        </p:blipFill>
        <p:spPr>
          <a:xfrm>
            <a:off x="6448480" y="25201"/>
            <a:ext cx="3800372" cy="3774702"/>
          </a:xfrm>
          <a:prstGeom prst="rect">
            <a:avLst/>
          </a:prstGeom>
          <a:ln w="12700">
            <a:miter lim="400000"/>
          </a:ln>
        </p:spPr>
      </p:pic>
      <p:pic>
        <p:nvPicPr>
          <p:cNvPr id="2344" name="Untitled-18.png" descr="Untitled-18.png"/>
          <p:cNvPicPr>
            <a:picLocks noChangeAspect="1"/>
          </p:cNvPicPr>
          <p:nvPr/>
        </p:nvPicPr>
        <p:blipFill>
          <a:blip r:embed="rId3"/>
          <a:srcRect l="38967" t="39042" r="38967" b="39042"/>
          <a:stretch>
            <a:fillRect/>
          </a:stretch>
        </p:blipFill>
        <p:spPr>
          <a:xfrm>
            <a:off x="9258638" y="470045"/>
            <a:ext cx="2290338" cy="2274867"/>
          </a:xfrm>
          <a:prstGeom prst="rect">
            <a:avLst/>
          </a:prstGeom>
          <a:ln w="12700">
            <a:miter lim="400000"/>
          </a:ln>
        </p:spPr>
      </p:pic>
      <p:sp>
        <p:nvSpPr>
          <p:cNvPr id="2345" name="Rounded Rectangle"/>
          <p:cNvSpPr/>
          <p:nvPr/>
        </p:nvSpPr>
        <p:spPr>
          <a:xfrm>
            <a:off x="844148" y="4039599"/>
            <a:ext cx="1754864" cy="300497"/>
          </a:xfrm>
          <a:prstGeom prst="roundRect">
            <a:avLst>
              <a:gd name="adj" fmla="val 29584"/>
            </a:avLst>
          </a:prstGeom>
          <a:solidFill>
            <a:srgbClr val="E07471"/>
          </a:solidFill>
          <a:ln w="12700">
            <a:miter lim="400000"/>
          </a:ln>
        </p:spPr>
        <p:txBody>
          <a:bodyPr lIns="45718" tIns="45718" rIns="45718" bIns="45718" anchor="ctr"/>
          <a:lstStyle/>
          <a:p>
            <a:endParaRPr/>
          </a:p>
        </p:txBody>
      </p:sp>
      <p:sp>
        <p:nvSpPr>
          <p:cNvPr id="2346" name="Rounded Rectangle"/>
          <p:cNvSpPr/>
          <p:nvPr/>
        </p:nvSpPr>
        <p:spPr>
          <a:xfrm>
            <a:off x="2596263" y="3584597"/>
            <a:ext cx="1754864" cy="755499"/>
          </a:xfrm>
          <a:prstGeom prst="roundRect">
            <a:avLst>
              <a:gd name="adj" fmla="val 11767"/>
            </a:avLst>
          </a:prstGeom>
          <a:solidFill>
            <a:srgbClr val="6BBFEB"/>
          </a:solidFill>
          <a:ln w="12700">
            <a:miter lim="400000"/>
          </a:ln>
        </p:spPr>
        <p:txBody>
          <a:bodyPr lIns="45718" tIns="45718" rIns="45718" bIns="45718" anchor="ctr"/>
          <a:lstStyle/>
          <a:p>
            <a:endParaRPr/>
          </a:p>
        </p:txBody>
      </p:sp>
      <p:sp>
        <p:nvSpPr>
          <p:cNvPr id="2347" name="Rounded Rectangle"/>
          <p:cNvSpPr/>
          <p:nvPr/>
        </p:nvSpPr>
        <p:spPr>
          <a:xfrm>
            <a:off x="4347184" y="3162485"/>
            <a:ext cx="1754864" cy="1177611"/>
          </a:xfrm>
          <a:prstGeom prst="roundRect">
            <a:avLst>
              <a:gd name="adj" fmla="val 7549"/>
            </a:avLst>
          </a:prstGeom>
          <a:solidFill>
            <a:srgbClr val="BD4248"/>
          </a:solidFill>
          <a:ln w="12700">
            <a:miter lim="400000"/>
          </a:ln>
        </p:spPr>
        <p:txBody>
          <a:bodyPr lIns="45718" tIns="45718" rIns="45718" bIns="45718" anchor="ctr"/>
          <a:lstStyle/>
          <a:p>
            <a:endParaRPr/>
          </a:p>
        </p:txBody>
      </p:sp>
      <p:sp>
        <p:nvSpPr>
          <p:cNvPr id="2348" name="Rectangle"/>
          <p:cNvSpPr/>
          <p:nvPr/>
        </p:nvSpPr>
        <p:spPr>
          <a:xfrm>
            <a:off x="7099300" y="2738970"/>
            <a:ext cx="1270000" cy="458894"/>
          </a:xfrm>
          <a:prstGeom prst="rect">
            <a:avLst/>
          </a:prstGeom>
          <a:solidFill>
            <a:srgbClr val="E07471"/>
          </a:solidFill>
          <a:ln w="12700">
            <a:miter lim="400000"/>
          </a:ln>
        </p:spPr>
        <p:txBody>
          <a:bodyPr lIns="45718" tIns="45718" rIns="45718" bIns="45718" anchor="ctr"/>
          <a:lstStyle/>
          <a:p>
            <a:endParaRPr/>
          </a:p>
        </p:txBody>
      </p:sp>
      <p:sp>
        <p:nvSpPr>
          <p:cNvPr id="2349" name="object 5"/>
          <p:cNvSpPr txBox="1"/>
          <p:nvPr/>
        </p:nvSpPr>
        <p:spPr>
          <a:xfrm>
            <a:off x="7190027" y="2796966"/>
            <a:ext cx="1088547" cy="3429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defTabSz="457200">
              <a:lnSpc>
                <a:spcPct val="80000"/>
              </a:lnSpc>
              <a:spcBef>
                <a:spcPts val="800"/>
              </a:spcBef>
              <a:defRPr sz="1100">
                <a:solidFill>
                  <a:srgbClr val="FFFFFF"/>
                </a:solidFill>
                <a:latin typeface="Open Sans Regular"/>
                <a:ea typeface="Open Sans Regular"/>
                <a:cs typeface="Open Sans Regular"/>
                <a:sym typeface="Open Sans Regular"/>
              </a:defRPr>
            </a:pPr>
            <a:r>
              <a:t>Olivia</a:t>
            </a:r>
          </a:p>
          <a:p>
            <a:pPr defTabSz="457200">
              <a:lnSpc>
                <a:spcPct val="80000"/>
              </a:lnSpc>
              <a:defRPr sz="1100" i="1">
                <a:solidFill>
                  <a:srgbClr val="FFFFFF"/>
                </a:solidFill>
              </a:defRPr>
            </a:pPr>
            <a:r>
              <a:t>Year 10</a:t>
            </a:r>
          </a:p>
        </p:txBody>
      </p:sp>
      <p:sp>
        <p:nvSpPr>
          <p:cNvPr id="2" name="TextBox 1">
            <a:extLst>
              <a:ext uri="{FF2B5EF4-FFF2-40B4-BE49-F238E27FC236}">
                <a16:creationId xmlns:a16="http://schemas.microsoft.com/office/drawing/2014/main" id="{3808EA95-8D43-E232-A630-28FB70A920B0}"/>
              </a:ext>
            </a:extLst>
          </p:cNvPr>
          <p:cNvSpPr txBox="1"/>
          <p:nvPr/>
        </p:nvSpPr>
        <p:spPr>
          <a:xfrm>
            <a:off x="10373710" y="6491452"/>
            <a:ext cx="1652752"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900"/>
              <a:t>*Terms &amp; conditions apply.</a:t>
            </a:r>
          </a:p>
        </p:txBody>
      </p:sp>
      <p:sp>
        <p:nvSpPr>
          <p:cNvPr id="4" name="TextBox 3">
            <a:extLst>
              <a:ext uri="{FF2B5EF4-FFF2-40B4-BE49-F238E27FC236}">
                <a16:creationId xmlns:a16="http://schemas.microsoft.com/office/drawing/2014/main" id="{7CD68BEE-67D9-D5B9-0F3F-8C7D85536DB3}"/>
              </a:ext>
            </a:extLst>
          </p:cNvPr>
          <p:cNvSpPr txBox="1"/>
          <p:nvPr/>
        </p:nvSpPr>
        <p:spPr>
          <a:xfrm>
            <a:off x="851319" y="349215"/>
            <a:ext cx="4450897"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AU" sz="2400">
                <a:solidFill>
                  <a:srgbClr val="357570"/>
                </a:solidFill>
              </a:rPr>
              <a:t>Celebrating academic achievement at every level.</a:t>
            </a:r>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5" name="Rectangle"/>
          <p:cNvSpPr/>
          <p:nvPr/>
        </p:nvSpPr>
        <p:spPr>
          <a:xfrm>
            <a:off x="317500" y="304800"/>
            <a:ext cx="11557000" cy="6248400"/>
          </a:xfrm>
          <a:prstGeom prst="rect">
            <a:avLst/>
          </a:prstGeom>
          <a:solidFill>
            <a:srgbClr val="ECF2F4"/>
          </a:solidFill>
          <a:ln w="12700">
            <a:miter lim="400000"/>
          </a:ln>
        </p:spPr>
        <p:txBody>
          <a:bodyPr lIns="45718" tIns="45718" rIns="45718" bIns="45718" anchor="ctr"/>
          <a:lstStyle/>
          <a:p>
            <a:endParaRPr/>
          </a:p>
        </p:txBody>
      </p:sp>
      <p:sp>
        <p:nvSpPr>
          <p:cNvPr id="2266" name="object 5"/>
          <p:cNvSpPr txBox="1"/>
          <p:nvPr/>
        </p:nvSpPr>
        <p:spPr>
          <a:xfrm>
            <a:off x="966153" y="1426469"/>
            <a:ext cx="5769065" cy="1846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p>
            <a:pPr defTabSz="457200">
              <a:spcBef>
                <a:spcPts val="600"/>
              </a:spcBef>
              <a:defRPr>
                <a:solidFill>
                  <a:srgbClr val="32736E"/>
                </a:solidFill>
                <a:latin typeface="Open Sans Medium"/>
                <a:ea typeface="Open Sans Medium"/>
                <a:cs typeface="Open Sans Medium"/>
                <a:sym typeface="Open Sans Medium"/>
              </a:defRPr>
            </a:pPr>
            <a:r>
              <a:rPr sz="1200">
                <a:solidFill>
                  <a:schemeClr val="tx1"/>
                </a:solidFill>
                <a:latin typeface="Open Sans Light"/>
              </a:rPr>
              <a:t>Here’s how we support you</a:t>
            </a:r>
            <a:r>
              <a:rPr lang="en-US" sz="1200">
                <a:solidFill>
                  <a:schemeClr val="tx1"/>
                </a:solidFill>
                <a:latin typeface="Open Sans Light"/>
              </a:rPr>
              <a:t> and your child</a:t>
            </a:r>
            <a:r>
              <a:rPr sz="1200">
                <a:solidFill>
                  <a:schemeClr val="tx1"/>
                </a:solidFill>
                <a:latin typeface="Open Sans Light"/>
              </a:rPr>
              <a:t>:</a:t>
            </a:r>
            <a:endParaRPr lang="en-US" sz="1200">
              <a:solidFill>
                <a:schemeClr val="tx1"/>
              </a:solidFill>
              <a:latin typeface="Open Sans Light"/>
            </a:endParaRPr>
          </a:p>
        </p:txBody>
      </p:sp>
      <p:pic>
        <p:nvPicPr>
          <p:cNvPr id="2267" name="ICAS Kids14.png" descr="ICAS Kids14.png"/>
          <p:cNvPicPr>
            <a:picLocks noChangeAspect="1"/>
          </p:cNvPicPr>
          <p:nvPr/>
        </p:nvPicPr>
        <p:blipFill>
          <a:blip r:embed="rId2"/>
          <a:stretch>
            <a:fillRect/>
          </a:stretch>
        </p:blipFill>
        <p:spPr>
          <a:xfrm>
            <a:off x="945580" y="1982660"/>
            <a:ext cx="1346136" cy="1346136"/>
          </a:xfrm>
          <a:prstGeom prst="rect">
            <a:avLst/>
          </a:prstGeom>
          <a:ln w="12700">
            <a:miter lim="400000"/>
          </a:ln>
        </p:spPr>
      </p:pic>
      <p:pic>
        <p:nvPicPr>
          <p:cNvPr id="2270" name="ICAS Kids17.png" descr="ICAS Kids17.png"/>
          <p:cNvPicPr>
            <a:picLocks noChangeAspect="1"/>
          </p:cNvPicPr>
          <p:nvPr/>
        </p:nvPicPr>
        <p:blipFill>
          <a:blip r:embed="rId3"/>
          <a:srcRect t="999" b="999"/>
          <a:stretch>
            <a:fillRect/>
          </a:stretch>
        </p:blipFill>
        <p:spPr>
          <a:xfrm>
            <a:off x="962977" y="3906474"/>
            <a:ext cx="1345669" cy="1318768"/>
          </a:xfrm>
          <a:prstGeom prst="rect">
            <a:avLst/>
          </a:prstGeom>
          <a:ln w="12700">
            <a:miter lim="400000"/>
          </a:ln>
        </p:spPr>
      </p:pic>
      <p:sp>
        <p:nvSpPr>
          <p:cNvPr id="2272" name="object 5"/>
          <p:cNvSpPr txBox="1"/>
          <p:nvPr/>
        </p:nvSpPr>
        <p:spPr>
          <a:xfrm>
            <a:off x="2521809" y="2059654"/>
            <a:ext cx="6764497" cy="1343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p>
            <a:pPr defTabSz="457200">
              <a:spcBef>
                <a:spcPts val="800"/>
              </a:spcBef>
              <a:defRPr sz="1200">
                <a:solidFill>
                  <a:srgbClr val="32736E"/>
                </a:solidFill>
                <a:latin typeface="Open Sans Medium"/>
                <a:ea typeface="Open Sans Medium"/>
                <a:cs typeface="Open Sans Medium"/>
                <a:sym typeface="Open Sans Medium"/>
              </a:defRPr>
            </a:pPr>
            <a:r>
              <a:rPr dirty="0"/>
              <a:t>Guided webinars </a:t>
            </a:r>
            <a:r>
              <a:rPr lang="en-US" dirty="0"/>
              <a:t>for parents</a:t>
            </a:r>
            <a:endParaRPr dirty="0"/>
          </a:p>
          <a:p>
            <a:pPr defTabSz="457200">
              <a:spcBef>
                <a:spcPts val="400"/>
              </a:spcBef>
              <a:defRPr sz="1200"/>
            </a:pPr>
            <a:r>
              <a:rPr lang="en-AU" dirty="0"/>
              <a:t>Join our ICAS experts as they share the many benefits of participating in ICAS. Parents will come away with a deeper understanding of the invaluable ICAS results and insights that will help them recognise and support your child’s academic journey, plus essential preparation tips for success!</a:t>
            </a:r>
            <a:br>
              <a:rPr lang="en-US" dirty="0"/>
            </a:br>
            <a:br>
              <a:rPr lang="en-US" dirty="0"/>
            </a:br>
            <a:r>
              <a:rPr lang="en-US" b="1" dirty="0"/>
              <a:t>Tuesday 17 June 7.30pm (AEST)</a:t>
            </a:r>
            <a:endParaRPr b="1" dirty="0"/>
          </a:p>
        </p:txBody>
      </p:sp>
      <p:sp>
        <p:nvSpPr>
          <p:cNvPr id="2274" name="object 5"/>
          <p:cNvSpPr txBox="1"/>
          <p:nvPr/>
        </p:nvSpPr>
        <p:spPr>
          <a:xfrm>
            <a:off x="2523347" y="3908518"/>
            <a:ext cx="6760097" cy="7899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p>
            <a:pPr defTabSz="457200">
              <a:spcBef>
                <a:spcPts val="800"/>
              </a:spcBef>
              <a:defRPr sz="1200">
                <a:solidFill>
                  <a:srgbClr val="32736E"/>
                </a:solidFill>
                <a:latin typeface="Open Sans Medium"/>
                <a:ea typeface="Open Sans Medium"/>
                <a:cs typeface="Open Sans Medium"/>
                <a:sym typeface="Open Sans Medium"/>
              </a:defRPr>
            </a:pPr>
            <a:r>
              <a:rPr dirty="0"/>
              <a:t>Easy results access for parents</a:t>
            </a:r>
          </a:p>
          <a:p>
            <a:pPr defTabSz="457200">
              <a:spcBef>
                <a:spcPts val="400"/>
              </a:spcBef>
              <a:defRPr sz="1200"/>
            </a:pPr>
            <a:r>
              <a:rPr dirty="0"/>
              <a:t>Parents who register through the parent payment system (PPS) will automatically receive </a:t>
            </a:r>
            <a:r>
              <a:rPr lang="en-US" dirty="0"/>
              <a:t>their</a:t>
            </a:r>
            <a:br>
              <a:rPr lang="en-US" dirty="0"/>
            </a:br>
            <a:r>
              <a:rPr lang="en-US" dirty="0"/>
              <a:t>TAP-ID</a:t>
            </a:r>
            <a:r>
              <a:rPr dirty="0"/>
              <a:t> and PIN before results are released, making it simple for </a:t>
            </a:r>
            <a:r>
              <a:rPr lang="en-US" dirty="0"/>
              <a:t>you to</a:t>
            </a:r>
            <a:r>
              <a:rPr dirty="0"/>
              <a:t> access </a:t>
            </a:r>
            <a:r>
              <a:rPr lang="en-US" dirty="0"/>
              <a:t>your child’s</a:t>
            </a:r>
            <a:r>
              <a:rPr dirty="0"/>
              <a:t> achievements</a:t>
            </a:r>
            <a:r>
              <a:rPr lang="en-US" dirty="0"/>
              <a:t> as soon as they are available</a:t>
            </a:r>
            <a:r>
              <a:rPr dirty="0"/>
              <a:t>.</a:t>
            </a:r>
          </a:p>
        </p:txBody>
      </p:sp>
      <p:sp>
        <p:nvSpPr>
          <p:cNvPr id="2275" name="Circle"/>
          <p:cNvSpPr/>
          <p:nvPr/>
        </p:nvSpPr>
        <p:spPr>
          <a:xfrm>
            <a:off x="8326188" y="-888761"/>
            <a:ext cx="2988698" cy="2988698"/>
          </a:xfrm>
          <a:prstGeom prst="ellipse">
            <a:avLst/>
          </a:prstGeom>
          <a:solidFill>
            <a:srgbClr val="DB3856"/>
          </a:solidFill>
          <a:ln w="12700">
            <a:miter lim="400000"/>
          </a:ln>
        </p:spPr>
        <p:txBody>
          <a:bodyPr lIns="45718" tIns="45718" rIns="45718" bIns="45718" anchor="ctr"/>
          <a:lstStyle/>
          <a:p>
            <a:endParaRPr/>
          </a:p>
        </p:txBody>
      </p:sp>
      <p:pic>
        <p:nvPicPr>
          <p:cNvPr id="2276" name="ICAS Kids25.png" descr="ICAS Kids25.png"/>
          <p:cNvPicPr>
            <a:picLocks noChangeAspect="1"/>
          </p:cNvPicPr>
          <p:nvPr/>
        </p:nvPicPr>
        <p:blipFill>
          <a:blip r:embed="rId4"/>
          <a:srcRect t="1438" b="1438"/>
          <a:stretch>
            <a:fillRect/>
          </a:stretch>
        </p:blipFill>
        <p:spPr>
          <a:xfrm>
            <a:off x="10087250" y="897136"/>
            <a:ext cx="680318" cy="660746"/>
          </a:xfrm>
          <a:prstGeom prst="rect">
            <a:avLst/>
          </a:prstGeom>
          <a:ln w="12700">
            <a:miter lim="400000"/>
          </a:ln>
        </p:spPr>
      </p:pic>
      <p:pic>
        <p:nvPicPr>
          <p:cNvPr id="2277" name="ICAS Kids22.png" descr="ICAS Kids22.png"/>
          <p:cNvPicPr>
            <a:picLocks noChangeAspect="1"/>
          </p:cNvPicPr>
          <p:nvPr/>
        </p:nvPicPr>
        <p:blipFill>
          <a:blip r:embed="rId5"/>
          <a:srcRect t="1438" b="1438"/>
          <a:stretch>
            <a:fillRect/>
          </a:stretch>
        </p:blipFill>
        <p:spPr>
          <a:xfrm>
            <a:off x="7944465" y="609401"/>
            <a:ext cx="1037443" cy="1007599"/>
          </a:xfrm>
          <a:prstGeom prst="rect">
            <a:avLst/>
          </a:prstGeom>
          <a:ln w="12700">
            <a:miter lim="400000"/>
          </a:ln>
        </p:spPr>
      </p:pic>
      <p:sp>
        <p:nvSpPr>
          <p:cNvPr id="5" name="TextBox 4">
            <a:extLst>
              <a:ext uri="{FF2B5EF4-FFF2-40B4-BE49-F238E27FC236}">
                <a16:creationId xmlns:a16="http://schemas.microsoft.com/office/drawing/2014/main" id="{0A29374F-2975-D818-41F6-6853A218102D}"/>
              </a:ext>
            </a:extLst>
          </p:cNvPr>
          <p:cNvSpPr txBox="1"/>
          <p:nvPr/>
        </p:nvSpPr>
        <p:spPr>
          <a:xfrm>
            <a:off x="920314" y="885657"/>
            <a:ext cx="694308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AU" sz="2400">
                <a:solidFill>
                  <a:srgbClr val="357570"/>
                </a:solidFill>
              </a:rPr>
              <a:t>We challenge your child but make it easy for you.</a:t>
            </a:r>
            <a:endParaRPr 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 name="Rounded Rectangle"/>
          <p:cNvSpPr/>
          <p:nvPr/>
        </p:nvSpPr>
        <p:spPr>
          <a:xfrm>
            <a:off x="838200" y="2128932"/>
            <a:ext cx="5897687" cy="3394439"/>
          </a:xfrm>
          <a:prstGeom prst="roundRect">
            <a:avLst>
              <a:gd name="adj" fmla="val 12124"/>
            </a:avLst>
          </a:prstGeom>
          <a:solidFill>
            <a:srgbClr val="ECF2F4"/>
          </a:solidFill>
          <a:ln w="12700">
            <a:miter lim="400000"/>
          </a:ln>
        </p:spPr>
        <p:txBody>
          <a:bodyPr lIns="45718" tIns="45718" rIns="45718" bIns="45718" anchor="ctr"/>
          <a:lstStyle/>
          <a:p>
            <a:endParaRPr/>
          </a:p>
        </p:txBody>
      </p:sp>
      <p:sp>
        <p:nvSpPr>
          <p:cNvPr id="2294" name="Rounded Rectangle"/>
          <p:cNvSpPr/>
          <p:nvPr/>
        </p:nvSpPr>
        <p:spPr>
          <a:xfrm>
            <a:off x="838200" y="1692315"/>
            <a:ext cx="5897687" cy="450963"/>
          </a:xfrm>
          <a:prstGeom prst="roundRect">
            <a:avLst>
              <a:gd name="adj" fmla="val 42243"/>
            </a:avLst>
          </a:prstGeom>
          <a:solidFill>
            <a:srgbClr val="DA455E"/>
          </a:solidFill>
          <a:ln w="12700">
            <a:miter lim="400000"/>
          </a:ln>
        </p:spPr>
        <p:txBody>
          <a:bodyPr lIns="45718" tIns="45718" rIns="45718" bIns="45718" anchor="ctr"/>
          <a:lstStyle/>
          <a:p>
            <a:endParaRPr/>
          </a:p>
        </p:txBody>
      </p:sp>
      <p:sp>
        <p:nvSpPr>
          <p:cNvPr id="2295" name="object 5"/>
          <p:cNvSpPr txBox="1"/>
          <p:nvPr/>
        </p:nvSpPr>
        <p:spPr>
          <a:xfrm>
            <a:off x="883771" y="990107"/>
            <a:ext cx="5188289"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p>
            <a:pPr defTabSz="457200">
              <a:spcBef>
                <a:spcPts val="800"/>
              </a:spcBef>
              <a:defRPr sz="1200">
                <a:latin typeface="Open Sans Medium"/>
                <a:ea typeface="Open Sans Medium"/>
                <a:cs typeface="Open Sans Medium"/>
                <a:sym typeface="Open Sans Medium"/>
              </a:defRPr>
            </a:pPr>
            <a:r>
              <a:rPr lang="en-US">
                <a:latin typeface="Open Sans Light"/>
              </a:rPr>
              <a:t>An easy</a:t>
            </a:r>
            <a:r>
              <a:rPr>
                <a:latin typeface="Open Sans Light"/>
              </a:rPr>
              <a:t> payment </a:t>
            </a:r>
            <a:r>
              <a:rPr lang="en-US">
                <a:latin typeface="Open Sans Light"/>
              </a:rPr>
              <a:t>method</a:t>
            </a:r>
            <a:r>
              <a:rPr>
                <a:latin typeface="Open Sans Light"/>
              </a:rPr>
              <a:t> for student participation </a:t>
            </a:r>
            <a:br>
              <a:rPr>
                <a:latin typeface="Open Sans Light"/>
              </a:rPr>
            </a:br>
            <a:r>
              <a:rPr>
                <a:latin typeface="Open Sans Light"/>
              </a:rPr>
              <a:t>in ICAS, designed to suit every school’s needs.</a:t>
            </a:r>
            <a:endParaRPr lang="en-US">
              <a:solidFill>
                <a:srgbClr val="32736E"/>
              </a:solidFill>
              <a:latin typeface="Open Sans Light"/>
            </a:endParaRPr>
          </a:p>
        </p:txBody>
      </p:sp>
      <p:sp>
        <p:nvSpPr>
          <p:cNvPr id="2296" name="object 5"/>
          <p:cNvSpPr txBox="1"/>
          <p:nvPr/>
        </p:nvSpPr>
        <p:spPr>
          <a:xfrm>
            <a:off x="1059495" y="1790700"/>
            <a:ext cx="5455097" cy="8027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spAutoFit/>
          </a:bodyPr>
          <a:lstStyle/>
          <a:p>
            <a:pPr defTabSz="457200">
              <a:spcBef>
                <a:spcPts val="800"/>
              </a:spcBef>
              <a:defRPr sz="1400">
                <a:solidFill>
                  <a:srgbClr val="FFFFFF"/>
                </a:solidFill>
                <a:latin typeface="Open Sans Medium"/>
                <a:ea typeface="Open Sans Medium"/>
                <a:cs typeface="Open Sans Medium"/>
                <a:sym typeface="Open Sans Medium"/>
              </a:defRPr>
            </a:pPr>
            <a:r>
              <a:t>Option 1: Parent Payment System (PPS)</a:t>
            </a:r>
          </a:p>
          <a:p>
            <a:pPr defTabSz="457200">
              <a:spcBef>
                <a:spcPts val="1700"/>
              </a:spcBef>
              <a:defRPr sz="1200"/>
            </a:pPr>
            <a:r>
              <a:t>With PPS, </a:t>
            </a:r>
            <a:r>
              <a:rPr lang="en-US"/>
              <a:t>parents</a:t>
            </a:r>
            <a:r>
              <a:t> register and pay for their child’s ICAS participation directly using their school’s PPS code.</a:t>
            </a:r>
          </a:p>
        </p:txBody>
      </p:sp>
      <p:sp>
        <p:nvSpPr>
          <p:cNvPr id="2298" name="Rounded Rectangle"/>
          <p:cNvSpPr/>
          <p:nvPr/>
        </p:nvSpPr>
        <p:spPr>
          <a:xfrm>
            <a:off x="7156879" y="2124756"/>
            <a:ext cx="4245190" cy="4085758"/>
          </a:xfrm>
          <a:prstGeom prst="roundRect">
            <a:avLst>
              <a:gd name="adj" fmla="val 4663"/>
            </a:avLst>
          </a:prstGeom>
          <a:solidFill>
            <a:srgbClr val="ECF2F4"/>
          </a:solidFill>
          <a:ln w="12700">
            <a:miter lim="400000"/>
          </a:ln>
        </p:spPr>
        <p:txBody>
          <a:bodyPr lIns="45718" tIns="45718" rIns="45718" bIns="45718" anchor="ctr"/>
          <a:lstStyle/>
          <a:p>
            <a:endParaRPr/>
          </a:p>
        </p:txBody>
      </p:sp>
      <p:sp>
        <p:nvSpPr>
          <p:cNvPr id="2299" name="Rounded Rectangle"/>
          <p:cNvSpPr/>
          <p:nvPr/>
        </p:nvSpPr>
        <p:spPr>
          <a:xfrm>
            <a:off x="7422277" y="2381514"/>
            <a:ext cx="3714394" cy="1684672"/>
          </a:xfrm>
          <a:prstGeom prst="roundRect">
            <a:avLst>
              <a:gd name="adj" fmla="val 11593"/>
            </a:avLst>
          </a:prstGeom>
          <a:solidFill>
            <a:srgbClr val="FFFFFF"/>
          </a:solidFill>
          <a:ln w="12700">
            <a:miter lim="400000"/>
          </a:ln>
        </p:spPr>
        <p:txBody>
          <a:bodyPr lIns="45718" tIns="45718" rIns="45718" bIns="45718" anchor="ctr"/>
          <a:lstStyle/>
          <a:p>
            <a:endParaRPr/>
          </a:p>
        </p:txBody>
      </p:sp>
      <p:sp>
        <p:nvSpPr>
          <p:cNvPr id="2300" name="object 5"/>
          <p:cNvSpPr txBox="1"/>
          <p:nvPr/>
        </p:nvSpPr>
        <p:spPr>
          <a:xfrm>
            <a:off x="7565594" y="2563449"/>
            <a:ext cx="2188551" cy="1257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540" indent="7620" defTabSz="554583">
              <a:spcBef>
                <a:spcPts val="1000"/>
              </a:spcBef>
              <a:defRPr sz="1400" spc="-2">
                <a:solidFill>
                  <a:srgbClr val="32736E"/>
                </a:solidFill>
                <a:latin typeface="Open Sans SemiBold"/>
                <a:ea typeface="Open Sans SemiBold"/>
                <a:cs typeface="Open Sans SemiBold"/>
                <a:sym typeface="Open Sans SemiBold"/>
              </a:defRPr>
            </a:pPr>
            <a:r>
              <a:rPr sz="1600" spc="-2"/>
              <a:t>Australia</a:t>
            </a:r>
            <a:r>
              <a:t> </a:t>
            </a:r>
            <a:r>
              <a:rPr sz="1200" spc="-2">
                <a:latin typeface="+mj-lt"/>
                <a:ea typeface="+mj-ea"/>
                <a:cs typeface="+mj-cs"/>
                <a:sym typeface="Open Sans Light"/>
              </a:rPr>
              <a:t>(AUD, incl. GST)</a:t>
            </a:r>
          </a:p>
          <a:p>
            <a:pPr marR="2540" indent="7620" defTabSz="554583">
              <a:spcBef>
                <a:spcPts val="1000"/>
              </a:spcBef>
              <a:defRPr sz="1400" spc="-2">
                <a:latin typeface="Open Sans SemiBold"/>
                <a:ea typeface="Open Sans SemiBold"/>
                <a:cs typeface="Open Sans SemiBold"/>
                <a:sym typeface="Open Sans SemiBold"/>
              </a:defRPr>
            </a:pPr>
            <a:r>
              <a:t>Each subject</a:t>
            </a:r>
          </a:p>
          <a:p>
            <a:pPr marR="2540" indent="7620" defTabSz="554583">
              <a:defRPr sz="1000" spc="-1"/>
            </a:pPr>
            <a:r>
              <a:t>(except Writing)</a:t>
            </a:r>
            <a:endParaRPr sz="1200" spc="-2"/>
          </a:p>
          <a:p>
            <a:pPr marR="2540" indent="7620" defTabSz="554583">
              <a:spcBef>
                <a:spcPts val="1500"/>
              </a:spcBef>
              <a:defRPr sz="1400" spc="-2">
                <a:latin typeface="Open Sans SemiBold"/>
                <a:ea typeface="Open Sans SemiBold"/>
                <a:cs typeface="Open Sans SemiBold"/>
                <a:sym typeface="Open Sans SemiBold"/>
              </a:defRPr>
            </a:pPr>
            <a:r>
              <a:t>Writing</a:t>
            </a:r>
          </a:p>
        </p:txBody>
      </p:sp>
      <p:sp>
        <p:nvSpPr>
          <p:cNvPr id="2301" name="object 5"/>
          <p:cNvSpPr txBox="1"/>
          <p:nvPr/>
        </p:nvSpPr>
        <p:spPr>
          <a:xfrm>
            <a:off x="9905217" y="2976200"/>
            <a:ext cx="579389" cy="8255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540" indent="7620" defTabSz="554583">
              <a:spcBef>
                <a:spcPts val="1000"/>
              </a:spcBef>
              <a:defRPr sz="1400" spc="-2">
                <a:latin typeface="Open Sans SemiBold"/>
                <a:ea typeface="Open Sans SemiBold"/>
                <a:cs typeface="Open Sans SemiBold"/>
                <a:sym typeface="Open Sans SemiBold"/>
              </a:defRPr>
            </a:pPr>
            <a:r>
              <a:t>$20.95</a:t>
            </a:r>
          </a:p>
          <a:p>
            <a:pPr marR="2540" indent="7620" defTabSz="554583">
              <a:spcBef>
                <a:spcPts val="2700"/>
              </a:spcBef>
              <a:defRPr sz="1400" spc="-2">
                <a:latin typeface="Open Sans SemiBold"/>
                <a:ea typeface="Open Sans SemiBold"/>
                <a:cs typeface="Open Sans SemiBold"/>
                <a:sym typeface="Open Sans SemiBold"/>
              </a:defRPr>
            </a:pPr>
            <a:r>
              <a:t>$24.95</a:t>
            </a:r>
          </a:p>
        </p:txBody>
      </p:sp>
      <p:sp>
        <p:nvSpPr>
          <p:cNvPr id="2302" name="Line"/>
          <p:cNvSpPr/>
          <p:nvPr/>
        </p:nvSpPr>
        <p:spPr>
          <a:xfrm>
            <a:off x="7609611" y="2899125"/>
            <a:ext cx="3339726" cy="1"/>
          </a:xfrm>
          <a:prstGeom prst="line">
            <a:avLst/>
          </a:prstGeom>
          <a:ln w="12700">
            <a:solidFill>
              <a:srgbClr val="306E69"/>
            </a:solidFill>
          </a:ln>
        </p:spPr>
        <p:txBody>
          <a:bodyPr lIns="45718" tIns="45718" rIns="45718" bIns="45718"/>
          <a:lstStyle/>
          <a:p>
            <a:pPr>
              <a:defRPr>
                <a:latin typeface="+mn-lt"/>
                <a:ea typeface="+mn-ea"/>
                <a:cs typeface="+mn-cs"/>
                <a:sym typeface="Helvetica"/>
              </a:defRPr>
            </a:pPr>
            <a:endParaRPr/>
          </a:p>
        </p:txBody>
      </p:sp>
      <p:sp>
        <p:nvSpPr>
          <p:cNvPr id="2303" name="Line"/>
          <p:cNvSpPr/>
          <p:nvPr/>
        </p:nvSpPr>
        <p:spPr>
          <a:xfrm>
            <a:off x="7609611" y="3494385"/>
            <a:ext cx="3339726" cy="1"/>
          </a:xfrm>
          <a:prstGeom prst="line">
            <a:avLst/>
          </a:prstGeom>
          <a:ln w="12700">
            <a:solidFill>
              <a:srgbClr val="306E69"/>
            </a:solidFill>
            <a:custDash>
              <a:ds d="200000" sp="200000"/>
            </a:custDash>
            <a:miter lim="400000"/>
          </a:ln>
        </p:spPr>
        <p:txBody>
          <a:bodyPr lIns="45718" tIns="45718" rIns="45718" bIns="45718"/>
          <a:lstStyle/>
          <a:p>
            <a:pPr>
              <a:defRPr>
                <a:latin typeface="+mn-lt"/>
                <a:ea typeface="+mn-ea"/>
                <a:cs typeface="+mn-cs"/>
                <a:sym typeface="Helvetica"/>
              </a:defRPr>
            </a:pPr>
            <a:endParaRPr/>
          </a:p>
        </p:txBody>
      </p:sp>
      <p:sp>
        <p:nvSpPr>
          <p:cNvPr id="2304" name="Line"/>
          <p:cNvSpPr/>
          <p:nvPr/>
        </p:nvSpPr>
        <p:spPr>
          <a:xfrm flipH="1">
            <a:off x="6946382" y="1709086"/>
            <a:ext cx="1" cy="4480953"/>
          </a:xfrm>
          <a:prstGeom prst="line">
            <a:avLst/>
          </a:prstGeom>
          <a:ln w="6350">
            <a:solidFill>
              <a:srgbClr val="306E69"/>
            </a:solidFill>
          </a:ln>
        </p:spPr>
        <p:txBody>
          <a:bodyPr lIns="45718" tIns="45718" rIns="45718" bIns="45718"/>
          <a:lstStyle/>
          <a:p>
            <a:pPr>
              <a:defRPr>
                <a:latin typeface="+mn-lt"/>
                <a:ea typeface="+mn-ea"/>
                <a:cs typeface="+mn-cs"/>
                <a:sym typeface="Helvetica"/>
              </a:defRPr>
            </a:pPr>
            <a:endParaRPr/>
          </a:p>
        </p:txBody>
      </p:sp>
      <p:sp>
        <p:nvSpPr>
          <p:cNvPr id="2305" name="Rounded Rectangle"/>
          <p:cNvSpPr/>
          <p:nvPr/>
        </p:nvSpPr>
        <p:spPr>
          <a:xfrm>
            <a:off x="7156879" y="1692315"/>
            <a:ext cx="4245190" cy="450963"/>
          </a:xfrm>
          <a:prstGeom prst="roundRect">
            <a:avLst>
              <a:gd name="adj" fmla="val 42243"/>
            </a:avLst>
          </a:prstGeom>
          <a:solidFill>
            <a:srgbClr val="DA455E"/>
          </a:solidFill>
          <a:ln w="12700">
            <a:miter lim="400000"/>
          </a:ln>
        </p:spPr>
        <p:txBody>
          <a:bodyPr lIns="45718" tIns="45718" rIns="45718" bIns="45718" anchor="ctr"/>
          <a:lstStyle/>
          <a:p>
            <a:endParaRPr/>
          </a:p>
        </p:txBody>
      </p:sp>
      <p:sp>
        <p:nvSpPr>
          <p:cNvPr id="2306" name="object 5"/>
          <p:cNvSpPr txBox="1"/>
          <p:nvPr/>
        </p:nvSpPr>
        <p:spPr>
          <a:xfrm>
            <a:off x="7403574" y="1790700"/>
            <a:ext cx="1582300" cy="241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defTabSz="457200">
              <a:spcBef>
                <a:spcPts val="800"/>
              </a:spcBef>
              <a:defRPr sz="1400">
                <a:solidFill>
                  <a:srgbClr val="FFFFFF"/>
                </a:solidFill>
                <a:latin typeface="Open Sans Medium"/>
                <a:ea typeface="Open Sans Medium"/>
                <a:cs typeface="Open Sans Medium"/>
                <a:sym typeface="Open Sans Medium"/>
              </a:defRPr>
            </a:lvl1pPr>
          </a:lstStyle>
          <a:p>
            <a:r>
              <a:t>Pricing</a:t>
            </a:r>
          </a:p>
        </p:txBody>
      </p:sp>
      <p:sp>
        <p:nvSpPr>
          <p:cNvPr id="2307" name="Rounded Rectangle"/>
          <p:cNvSpPr/>
          <p:nvPr/>
        </p:nvSpPr>
        <p:spPr>
          <a:xfrm>
            <a:off x="7422277" y="4266322"/>
            <a:ext cx="3714394" cy="1684671"/>
          </a:xfrm>
          <a:prstGeom prst="roundRect">
            <a:avLst>
              <a:gd name="adj" fmla="val 11593"/>
            </a:avLst>
          </a:prstGeom>
          <a:solidFill>
            <a:srgbClr val="FFFFFF"/>
          </a:solidFill>
          <a:ln w="12700">
            <a:miter lim="400000"/>
          </a:ln>
        </p:spPr>
        <p:txBody>
          <a:bodyPr lIns="45718" tIns="45718" rIns="45718" bIns="45718" anchor="ctr"/>
          <a:lstStyle/>
          <a:p>
            <a:endParaRPr/>
          </a:p>
        </p:txBody>
      </p:sp>
      <p:sp>
        <p:nvSpPr>
          <p:cNvPr id="2308" name="object 5"/>
          <p:cNvSpPr txBox="1"/>
          <p:nvPr/>
        </p:nvSpPr>
        <p:spPr>
          <a:xfrm>
            <a:off x="7565594" y="4448257"/>
            <a:ext cx="2398110" cy="12573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540" indent="7620" defTabSz="554583">
              <a:spcBef>
                <a:spcPts val="1000"/>
              </a:spcBef>
              <a:defRPr sz="1400" spc="-2">
                <a:solidFill>
                  <a:srgbClr val="32736E"/>
                </a:solidFill>
                <a:latin typeface="Open Sans SemiBold"/>
                <a:ea typeface="Open Sans SemiBold"/>
                <a:cs typeface="Open Sans SemiBold"/>
                <a:sym typeface="Open Sans SemiBold"/>
              </a:defRPr>
            </a:pPr>
            <a:r>
              <a:rPr sz="1600" spc="-2"/>
              <a:t>New Zealand</a:t>
            </a:r>
            <a:r>
              <a:t> </a:t>
            </a:r>
            <a:r>
              <a:rPr sz="1200" spc="-2">
                <a:latin typeface="+mj-lt"/>
                <a:ea typeface="+mj-ea"/>
                <a:cs typeface="+mj-cs"/>
                <a:sym typeface="Open Sans Light"/>
              </a:rPr>
              <a:t>(NZD, incl. GST)</a:t>
            </a:r>
          </a:p>
          <a:p>
            <a:pPr marR="2540" indent="7620" defTabSz="554583">
              <a:spcBef>
                <a:spcPts val="1000"/>
              </a:spcBef>
              <a:defRPr sz="1400" spc="-2">
                <a:latin typeface="Open Sans SemiBold"/>
                <a:ea typeface="Open Sans SemiBold"/>
                <a:cs typeface="Open Sans SemiBold"/>
                <a:sym typeface="Open Sans SemiBold"/>
              </a:defRPr>
            </a:pPr>
            <a:r>
              <a:t>Each subject</a:t>
            </a:r>
          </a:p>
          <a:p>
            <a:pPr marR="2540" indent="7620" defTabSz="554583">
              <a:defRPr sz="1000" spc="-1"/>
            </a:pPr>
            <a:r>
              <a:t>(except Writing)</a:t>
            </a:r>
            <a:endParaRPr sz="1200" spc="-2"/>
          </a:p>
          <a:p>
            <a:pPr marR="2540" indent="7620" defTabSz="554583">
              <a:spcBef>
                <a:spcPts val="1500"/>
              </a:spcBef>
              <a:defRPr sz="1400" spc="-2">
                <a:latin typeface="Open Sans SemiBold"/>
                <a:ea typeface="Open Sans SemiBold"/>
                <a:cs typeface="Open Sans SemiBold"/>
                <a:sym typeface="Open Sans SemiBold"/>
              </a:defRPr>
            </a:pPr>
            <a:r>
              <a:t>Writing</a:t>
            </a:r>
          </a:p>
        </p:txBody>
      </p:sp>
      <p:sp>
        <p:nvSpPr>
          <p:cNvPr id="2309" name="object 5"/>
          <p:cNvSpPr txBox="1"/>
          <p:nvPr/>
        </p:nvSpPr>
        <p:spPr>
          <a:xfrm>
            <a:off x="9905217" y="4861007"/>
            <a:ext cx="579389" cy="8255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R="2540" indent="7620" defTabSz="554583">
              <a:spcBef>
                <a:spcPts val="1000"/>
              </a:spcBef>
              <a:defRPr sz="1400" spc="-2">
                <a:latin typeface="Open Sans SemiBold"/>
                <a:ea typeface="Open Sans SemiBold"/>
                <a:cs typeface="Open Sans SemiBold"/>
                <a:sym typeface="Open Sans SemiBold"/>
              </a:defRPr>
            </a:pPr>
            <a:r>
              <a:t>$22.50</a:t>
            </a:r>
          </a:p>
          <a:p>
            <a:pPr marR="2540" indent="7620" defTabSz="554583">
              <a:spcBef>
                <a:spcPts val="2700"/>
              </a:spcBef>
              <a:defRPr sz="1400" spc="-2">
                <a:latin typeface="Open Sans SemiBold"/>
                <a:ea typeface="Open Sans SemiBold"/>
                <a:cs typeface="Open Sans SemiBold"/>
                <a:sym typeface="Open Sans SemiBold"/>
              </a:defRPr>
            </a:pPr>
            <a:r>
              <a:t>$28.75</a:t>
            </a:r>
          </a:p>
        </p:txBody>
      </p:sp>
      <p:sp>
        <p:nvSpPr>
          <p:cNvPr id="2310" name="Line"/>
          <p:cNvSpPr/>
          <p:nvPr/>
        </p:nvSpPr>
        <p:spPr>
          <a:xfrm>
            <a:off x="7609611" y="4783933"/>
            <a:ext cx="3339726" cy="1"/>
          </a:xfrm>
          <a:prstGeom prst="line">
            <a:avLst/>
          </a:prstGeom>
          <a:ln w="12700">
            <a:solidFill>
              <a:srgbClr val="306E69"/>
            </a:solidFill>
          </a:ln>
        </p:spPr>
        <p:txBody>
          <a:bodyPr lIns="45718" tIns="45718" rIns="45718" bIns="45718"/>
          <a:lstStyle/>
          <a:p>
            <a:pPr>
              <a:defRPr>
                <a:latin typeface="+mn-lt"/>
                <a:ea typeface="+mn-ea"/>
                <a:cs typeface="+mn-cs"/>
                <a:sym typeface="Helvetica"/>
              </a:defRPr>
            </a:pPr>
            <a:endParaRPr/>
          </a:p>
        </p:txBody>
      </p:sp>
      <p:sp>
        <p:nvSpPr>
          <p:cNvPr id="2311" name="Line"/>
          <p:cNvSpPr/>
          <p:nvPr/>
        </p:nvSpPr>
        <p:spPr>
          <a:xfrm>
            <a:off x="7609611" y="5379193"/>
            <a:ext cx="3339726" cy="1"/>
          </a:xfrm>
          <a:prstGeom prst="line">
            <a:avLst/>
          </a:prstGeom>
          <a:ln w="12700">
            <a:solidFill>
              <a:srgbClr val="306E69"/>
            </a:solidFill>
            <a:custDash>
              <a:ds d="200000" sp="200000"/>
            </a:custDash>
            <a:miter lim="400000"/>
          </a:ln>
        </p:spPr>
        <p:txBody>
          <a:bodyPr lIns="45718" tIns="45718" rIns="45718" bIns="45718"/>
          <a:lstStyle/>
          <a:p>
            <a:pPr>
              <a:defRPr>
                <a:latin typeface="+mn-lt"/>
                <a:ea typeface="+mn-ea"/>
                <a:cs typeface="+mn-cs"/>
                <a:sym typeface="Helvetica"/>
              </a:defRPr>
            </a:pPr>
            <a:endParaRPr/>
          </a:p>
        </p:txBody>
      </p:sp>
      <p:sp>
        <p:nvSpPr>
          <p:cNvPr id="2312" name="Circle"/>
          <p:cNvSpPr/>
          <p:nvPr/>
        </p:nvSpPr>
        <p:spPr>
          <a:xfrm>
            <a:off x="10320088" y="-984114"/>
            <a:ext cx="2058972" cy="2058971"/>
          </a:xfrm>
          <a:prstGeom prst="ellipse">
            <a:avLst/>
          </a:prstGeom>
          <a:solidFill>
            <a:srgbClr val="DB3856"/>
          </a:solidFill>
          <a:ln w="12700">
            <a:miter lim="400000"/>
          </a:ln>
        </p:spPr>
        <p:txBody>
          <a:bodyPr lIns="45718" tIns="45718" rIns="45718" bIns="45718" anchor="ctr"/>
          <a:lstStyle/>
          <a:p>
            <a:endParaRPr/>
          </a:p>
        </p:txBody>
      </p:sp>
      <p:pic>
        <p:nvPicPr>
          <p:cNvPr id="2313" name="ICAS Kids25.png" descr="ICAS Kids25.png"/>
          <p:cNvPicPr>
            <a:picLocks noChangeAspect="1"/>
          </p:cNvPicPr>
          <p:nvPr/>
        </p:nvPicPr>
        <p:blipFill>
          <a:blip r:embed="rId2"/>
          <a:srcRect t="1438" b="1438"/>
          <a:stretch>
            <a:fillRect/>
          </a:stretch>
        </p:blipFill>
        <p:spPr>
          <a:xfrm>
            <a:off x="7284037" y="770082"/>
            <a:ext cx="464305" cy="450948"/>
          </a:xfrm>
          <a:prstGeom prst="rect">
            <a:avLst/>
          </a:prstGeom>
          <a:ln w="12700">
            <a:miter lim="400000"/>
          </a:ln>
        </p:spPr>
      </p:pic>
      <p:pic>
        <p:nvPicPr>
          <p:cNvPr id="2314" name="ICAS Kids21.png" descr="ICAS Kids21.png"/>
          <p:cNvPicPr>
            <a:picLocks noChangeAspect="1"/>
          </p:cNvPicPr>
          <p:nvPr/>
        </p:nvPicPr>
        <p:blipFill>
          <a:blip r:embed="rId3"/>
          <a:srcRect t="1438" b="1438"/>
          <a:stretch>
            <a:fillRect/>
          </a:stretch>
        </p:blipFill>
        <p:spPr>
          <a:xfrm>
            <a:off x="10335359" y="387508"/>
            <a:ext cx="910878" cy="884675"/>
          </a:xfrm>
          <a:prstGeom prst="rect">
            <a:avLst/>
          </a:prstGeom>
          <a:ln w="12700">
            <a:miter lim="400000"/>
          </a:ln>
        </p:spPr>
      </p:pic>
      <p:sp>
        <p:nvSpPr>
          <p:cNvPr id="2315" name="Circle"/>
          <p:cNvSpPr/>
          <p:nvPr/>
        </p:nvSpPr>
        <p:spPr>
          <a:xfrm>
            <a:off x="-741612" y="5937386"/>
            <a:ext cx="1684672" cy="1684671"/>
          </a:xfrm>
          <a:prstGeom prst="ellipse">
            <a:avLst/>
          </a:prstGeom>
          <a:solidFill>
            <a:srgbClr val="64BEEC"/>
          </a:solidFill>
          <a:ln w="12700">
            <a:miter lim="400000"/>
          </a:ln>
        </p:spPr>
        <p:txBody>
          <a:bodyPr lIns="45718" tIns="45718" rIns="45718" bIns="45718" anchor="ctr"/>
          <a:lstStyle/>
          <a:p>
            <a:endParaRPr/>
          </a:p>
        </p:txBody>
      </p:sp>
      <p:sp>
        <p:nvSpPr>
          <p:cNvPr id="8" name="Rounded Rectangle">
            <a:extLst>
              <a:ext uri="{FF2B5EF4-FFF2-40B4-BE49-F238E27FC236}">
                <a16:creationId xmlns:a16="http://schemas.microsoft.com/office/drawing/2014/main" id="{92D8FE9C-6BCD-6668-C72C-7037CB942440}"/>
              </a:ext>
            </a:extLst>
          </p:cNvPr>
          <p:cNvSpPr/>
          <p:nvPr/>
        </p:nvSpPr>
        <p:spPr>
          <a:xfrm>
            <a:off x="1055566" y="2996779"/>
            <a:ext cx="1554334" cy="955773"/>
          </a:xfrm>
          <a:prstGeom prst="roundRect">
            <a:avLst>
              <a:gd name="adj" fmla="val 10074"/>
            </a:avLst>
          </a:prstGeom>
          <a:solidFill>
            <a:srgbClr val="DA455E"/>
          </a:solidFill>
          <a:ln w="12700">
            <a:miter lim="400000"/>
          </a:ln>
        </p:spPr>
        <p:txBody>
          <a:bodyPr lIns="45718" tIns="45718" rIns="45718" bIns="45718" anchor="ctr"/>
          <a:lstStyle/>
          <a:p>
            <a:endParaRPr/>
          </a:p>
        </p:txBody>
      </p:sp>
      <p:sp>
        <p:nvSpPr>
          <p:cNvPr id="9" name="object 5">
            <a:extLst>
              <a:ext uri="{FF2B5EF4-FFF2-40B4-BE49-F238E27FC236}">
                <a16:creationId xmlns:a16="http://schemas.microsoft.com/office/drawing/2014/main" id="{DC8EC182-2F6A-D97E-AA1C-F69EE9C598C7}"/>
              </a:ext>
            </a:extLst>
          </p:cNvPr>
          <p:cNvSpPr txBox="1"/>
          <p:nvPr/>
        </p:nvSpPr>
        <p:spPr>
          <a:xfrm>
            <a:off x="1081841" y="3185618"/>
            <a:ext cx="152758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marR="2540" indent="7620" algn="ctr" defTabSz="554583">
              <a:lnSpc>
                <a:spcPct val="90000"/>
              </a:lnSpc>
              <a:defRPr sz="5500" spc="-339">
                <a:solidFill>
                  <a:srgbClr val="FFFFFF"/>
                </a:solidFill>
                <a:latin typeface="Open Sans Medium"/>
                <a:ea typeface="Open Sans Medium"/>
                <a:cs typeface="Open Sans Medium"/>
                <a:sym typeface="Open Sans Medium"/>
              </a:defRPr>
            </a:pPr>
            <a:r>
              <a:rPr lang="en-US" sz="2000" dirty="0"/>
              <a:t>14</a:t>
            </a:r>
          </a:p>
          <a:p>
            <a:pPr marR="2540" indent="7620" algn="ctr" defTabSz="554583">
              <a:lnSpc>
                <a:spcPct val="90000"/>
              </a:lnSpc>
              <a:defRPr sz="5500" spc="-339">
                <a:solidFill>
                  <a:srgbClr val="FFFFFF"/>
                </a:solidFill>
                <a:latin typeface="Open Sans Medium"/>
                <a:ea typeface="Open Sans Medium"/>
                <a:cs typeface="Open Sans Medium"/>
                <a:sym typeface="Open Sans Medium"/>
              </a:defRPr>
            </a:pPr>
            <a:r>
              <a:rPr sz="2000" spc="-5" dirty="0">
                <a:latin typeface="Open Sans Light"/>
                <a:ea typeface="Open Sans Light"/>
                <a:cs typeface="Open Sans Light"/>
              </a:rPr>
              <a:t>July 2025</a:t>
            </a:r>
            <a:endParaRPr lang="en-US" sz="2000" dirty="0"/>
          </a:p>
        </p:txBody>
      </p:sp>
      <p:sp>
        <p:nvSpPr>
          <p:cNvPr id="10" name="object 5">
            <a:extLst>
              <a:ext uri="{FF2B5EF4-FFF2-40B4-BE49-F238E27FC236}">
                <a16:creationId xmlns:a16="http://schemas.microsoft.com/office/drawing/2014/main" id="{3FD10B59-9ADC-7FB2-7ED5-4A263B7B3B43}"/>
              </a:ext>
            </a:extLst>
          </p:cNvPr>
          <p:cNvSpPr txBox="1"/>
          <p:nvPr/>
        </p:nvSpPr>
        <p:spPr>
          <a:xfrm>
            <a:off x="2748270" y="3220116"/>
            <a:ext cx="332163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marR="2540" indent="7620" defTabSz="554583">
              <a:spcBef>
                <a:spcPts val="2800"/>
              </a:spcBef>
              <a:defRPr sz="1900" spc="-3"/>
            </a:lvl1pPr>
          </a:lstStyle>
          <a:p>
            <a:r>
              <a:rPr sz="1200" dirty="0"/>
              <a:t>The last day for </a:t>
            </a:r>
            <a:r>
              <a:rPr lang="en-US" sz="1200" dirty="0"/>
              <a:t>schools </a:t>
            </a:r>
            <a:r>
              <a:rPr sz="1200" dirty="0"/>
              <a:t>to register </a:t>
            </a:r>
            <a:r>
              <a:rPr lang="en-US" sz="1200" dirty="0"/>
              <a:t>for ICAS using the parent payment system.</a:t>
            </a:r>
            <a:endParaRPr sz="1200" dirty="0"/>
          </a:p>
        </p:txBody>
      </p:sp>
      <p:sp>
        <p:nvSpPr>
          <p:cNvPr id="3" name="TextBox 2">
            <a:extLst>
              <a:ext uri="{FF2B5EF4-FFF2-40B4-BE49-F238E27FC236}">
                <a16:creationId xmlns:a16="http://schemas.microsoft.com/office/drawing/2014/main" id="{FE7DF2A6-307A-50D8-F964-7149E8CFF333}"/>
              </a:ext>
            </a:extLst>
          </p:cNvPr>
          <p:cNvSpPr txBox="1"/>
          <p:nvPr/>
        </p:nvSpPr>
        <p:spPr>
          <a:xfrm>
            <a:off x="841487" y="526554"/>
            <a:ext cx="694308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AU" sz="2400">
                <a:solidFill>
                  <a:srgbClr val="357570"/>
                </a:solidFill>
              </a:rPr>
              <a:t>Convenient payment option</a:t>
            </a:r>
            <a:endParaRPr lang="en-US"/>
          </a:p>
        </p:txBody>
      </p:sp>
      <p:sp>
        <p:nvSpPr>
          <p:cNvPr id="2" name="Rounded Rectangle">
            <a:extLst>
              <a:ext uri="{FF2B5EF4-FFF2-40B4-BE49-F238E27FC236}">
                <a16:creationId xmlns:a16="http://schemas.microsoft.com/office/drawing/2014/main" id="{1EC7F142-2D17-58E0-24D6-9DFB3C14EB24}"/>
              </a:ext>
            </a:extLst>
          </p:cNvPr>
          <p:cNvSpPr/>
          <p:nvPr/>
        </p:nvSpPr>
        <p:spPr>
          <a:xfrm>
            <a:off x="1065211" y="4327867"/>
            <a:ext cx="1554334" cy="955773"/>
          </a:xfrm>
          <a:prstGeom prst="roundRect">
            <a:avLst>
              <a:gd name="adj" fmla="val 10074"/>
            </a:avLst>
          </a:prstGeom>
          <a:solidFill>
            <a:srgbClr val="DA455E"/>
          </a:solidFill>
          <a:ln w="12700">
            <a:miter lim="400000"/>
          </a:ln>
        </p:spPr>
        <p:txBody>
          <a:bodyPr lIns="45718" tIns="45718" rIns="45718" bIns="45718" anchor="ctr"/>
          <a:lstStyle/>
          <a:p>
            <a:endParaRPr/>
          </a:p>
        </p:txBody>
      </p:sp>
      <p:sp>
        <p:nvSpPr>
          <p:cNvPr id="4" name="object 5">
            <a:extLst>
              <a:ext uri="{FF2B5EF4-FFF2-40B4-BE49-F238E27FC236}">
                <a16:creationId xmlns:a16="http://schemas.microsoft.com/office/drawing/2014/main" id="{C045A39D-B81A-D86E-80CF-9F77EF7C3617}"/>
              </a:ext>
            </a:extLst>
          </p:cNvPr>
          <p:cNvSpPr txBox="1"/>
          <p:nvPr/>
        </p:nvSpPr>
        <p:spPr>
          <a:xfrm>
            <a:off x="1091486" y="4516706"/>
            <a:ext cx="152758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marR="2540" indent="7620" algn="ctr" defTabSz="554583">
              <a:lnSpc>
                <a:spcPct val="90000"/>
              </a:lnSpc>
              <a:defRPr sz="5500" spc="-339">
                <a:solidFill>
                  <a:srgbClr val="FFFFFF"/>
                </a:solidFill>
                <a:latin typeface="Open Sans Medium"/>
                <a:ea typeface="Open Sans Medium"/>
                <a:cs typeface="Open Sans Medium"/>
                <a:sym typeface="Open Sans Medium"/>
              </a:defRPr>
            </a:pPr>
            <a:r>
              <a:rPr lang="en-US" sz="2000"/>
              <a:t>2  8</a:t>
            </a:r>
          </a:p>
          <a:p>
            <a:pPr marR="2540" indent="7620" algn="ctr" defTabSz="554583">
              <a:lnSpc>
                <a:spcPct val="90000"/>
              </a:lnSpc>
              <a:defRPr sz="5500" spc="-339">
                <a:solidFill>
                  <a:srgbClr val="FFFFFF"/>
                </a:solidFill>
                <a:latin typeface="Open Sans Medium"/>
                <a:ea typeface="Open Sans Medium"/>
                <a:cs typeface="Open Sans Medium"/>
                <a:sym typeface="Open Sans Medium"/>
              </a:defRPr>
            </a:pPr>
            <a:r>
              <a:rPr sz="2000" spc="-5">
                <a:latin typeface="Open Sans Light"/>
                <a:ea typeface="Open Sans Light"/>
                <a:cs typeface="Open Sans Light"/>
              </a:rPr>
              <a:t>July 2025</a:t>
            </a:r>
            <a:endParaRPr lang="en-US" sz="2000"/>
          </a:p>
        </p:txBody>
      </p:sp>
      <p:sp>
        <p:nvSpPr>
          <p:cNvPr id="5" name="object 5">
            <a:extLst>
              <a:ext uri="{FF2B5EF4-FFF2-40B4-BE49-F238E27FC236}">
                <a16:creationId xmlns:a16="http://schemas.microsoft.com/office/drawing/2014/main" id="{0BD3D657-333B-14FC-3C5D-C507C56E307E}"/>
              </a:ext>
            </a:extLst>
          </p:cNvPr>
          <p:cNvSpPr txBox="1"/>
          <p:nvPr/>
        </p:nvSpPr>
        <p:spPr>
          <a:xfrm>
            <a:off x="2757915" y="4551204"/>
            <a:ext cx="3321636"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marR="2540" indent="7620" defTabSz="554583">
              <a:spcBef>
                <a:spcPts val="2800"/>
              </a:spcBef>
              <a:defRPr sz="1900" spc="-3"/>
            </a:lvl1pPr>
          </a:lstStyle>
          <a:p>
            <a:r>
              <a:rPr sz="1200"/>
              <a:t>The last day for parents to register and pay for their child’s ICAS participation via the parent payment system.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0321-8A42-328E-81DA-2C8AC2E33D9D}"/>
            </a:ext>
          </a:extLst>
        </p:cNvPr>
        <p:cNvGrpSpPr/>
        <p:nvPr/>
      </p:nvGrpSpPr>
      <p:grpSpPr>
        <a:xfrm>
          <a:off x="0" y="0"/>
          <a:ext cx="0" cy="0"/>
          <a:chOff x="0" y="0"/>
          <a:chExt cx="0" cy="0"/>
        </a:xfrm>
      </p:grpSpPr>
      <p:sp>
        <p:nvSpPr>
          <p:cNvPr id="2293" name="Rounded Rectangle">
            <a:extLst>
              <a:ext uri="{FF2B5EF4-FFF2-40B4-BE49-F238E27FC236}">
                <a16:creationId xmlns:a16="http://schemas.microsoft.com/office/drawing/2014/main" id="{82DAD226-CC62-7C14-99B5-6FEF2718D8AB}"/>
              </a:ext>
            </a:extLst>
          </p:cNvPr>
          <p:cNvSpPr/>
          <p:nvPr/>
        </p:nvSpPr>
        <p:spPr>
          <a:xfrm>
            <a:off x="838200" y="2128932"/>
            <a:ext cx="5897687" cy="2140515"/>
          </a:xfrm>
          <a:prstGeom prst="roundRect">
            <a:avLst>
              <a:gd name="adj" fmla="val 12124"/>
            </a:avLst>
          </a:prstGeom>
          <a:solidFill>
            <a:srgbClr val="ECF2F4"/>
          </a:solidFill>
          <a:ln w="12700">
            <a:miter lim="400000"/>
          </a:ln>
        </p:spPr>
        <p:txBody>
          <a:bodyPr lIns="45718" tIns="45718" rIns="45718" bIns="45718" anchor="ctr"/>
          <a:lstStyle/>
          <a:p>
            <a:endParaRPr/>
          </a:p>
        </p:txBody>
      </p:sp>
      <p:sp>
        <p:nvSpPr>
          <p:cNvPr id="2294" name="Rounded Rectangle">
            <a:extLst>
              <a:ext uri="{FF2B5EF4-FFF2-40B4-BE49-F238E27FC236}">
                <a16:creationId xmlns:a16="http://schemas.microsoft.com/office/drawing/2014/main" id="{6C7C0C4A-D522-EF53-94CA-DCB05FFD35B4}"/>
              </a:ext>
            </a:extLst>
          </p:cNvPr>
          <p:cNvSpPr/>
          <p:nvPr/>
        </p:nvSpPr>
        <p:spPr>
          <a:xfrm>
            <a:off x="838200" y="1692315"/>
            <a:ext cx="5897687" cy="450963"/>
          </a:xfrm>
          <a:prstGeom prst="roundRect">
            <a:avLst>
              <a:gd name="adj" fmla="val 42243"/>
            </a:avLst>
          </a:prstGeom>
          <a:solidFill>
            <a:srgbClr val="32736E"/>
          </a:solidFill>
          <a:ln w="12700">
            <a:miter lim="400000"/>
          </a:ln>
        </p:spPr>
        <p:txBody>
          <a:bodyPr lIns="45718" tIns="45718" rIns="45718" bIns="45718" anchor="ctr"/>
          <a:lstStyle/>
          <a:p>
            <a:endParaRPr/>
          </a:p>
        </p:txBody>
      </p:sp>
      <p:sp>
        <p:nvSpPr>
          <p:cNvPr id="2295" name="object 5">
            <a:extLst>
              <a:ext uri="{FF2B5EF4-FFF2-40B4-BE49-F238E27FC236}">
                <a16:creationId xmlns:a16="http://schemas.microsoft.com/office/drawing/2014/main" id="{B248D818-A564-D57E-CE6A-B364E944463A}"/>
              </a:ext>
            </a:extLst>
          </p:cNvPr>
          <p:cNvSpPr txBox="1"/>
          <p:nvPr/>
        </p:nvSpPr>
        <p:spPr>
          <a:xfrm>
            <a:off x="883771" y="990107"/>
            <a:ext cx="5188289"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defTabSz="457200">
              <a:spcBef>
                <a:spcPts val="800"/>
              </a:spcBef>
              <a:defRPr sz="1200">
                <a:latin typeface="Open Sans Medium"/>
                <a:ea typeface="Open Sans Medium"/>
                <a:cs typeface="Open Sans Medium"/>
                <a:sym typeface="Open Sans Medium"/>
              </a:defRPr>
            </a:pPr>
            <a:r>
              <a:rPr lang="en-US">
                <a:latin typeface="Open Sans Light"/>
              </a:rPr>
              <a:t>An easy</a:t>
            </a:r>
            <a:r>
              <a:rPr>
                <a:latin typeface="Open Sans Light"/>
              </a:rPr>
              <a:t> payment </a:t>
            </a:r>
            <a:r>
              <a:rPr lang="en-US">
                <a:latin typeface="Open Sans Light"/>
              </a:rPr>
              <a:t>method</a:t>
            </a:r>
            <a:r>
              <a:rPr>
                <a:latin typeface="Open Sans Light"/>
              </a:rPr>
              <a:t> for student participation </a:t>
            </a:r>
            <a:br>
              <a:rPr>
                <a:latin typeface="Open Sans Light"/>
              </a:rPr>
            </a:br>
            <a:r>
              <a:rPr>
                <a:latin typeface="Open Sans Light"/>
              </a:rPr>
              <a:t>in ICAS, designed to suit every school’s needs.</a:t>
            </a:r>
            <a:endParaRPr lang="en-US">
              <a:solidFill>
                <a:srgbClr val="32736E"/>
              </a:solidFill>
              <a:latin typeface="Open Sans Light"/>
            </a:endParaRPr>
          </a:p>
        </p:txBody>
      </p:sp>
      <p:sp>
        <p:nvSpPr>
          <p:cNvPr id="2296" name="object 5">
            <a:extLst>
              <a:ext uri="{FF2B5EF4-FFF2-40B4-BE49-F238E27FC236}">
                <a16:creationId xmlns:a16="http://schemas.microsoft.com/office/drawing/2014/main" id="{B9B6D0E0-444B-E48B-64A4-051258A3BDA2}"/>
              </a:ext>
            </a:extLst>
          </p:cNvPr>
          <p:cNvSpPr txBox="1"/>
          <p:nvPr/>
        </p:nvSpPr>
        <p:spPr>
          <a:xfrm>
            <a:off x="1059495" y="1790700"/>
            <a:ext cx="5455097" cy="11721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defTabSz="457200">
              <a:defRPr sz="1400">
                <a:solidFill>
                  <a:srgbClr val="FFFFFF"/>
                </a:solidFill>
                <a:latin typeface="Open Sans Medium"/>
                <a:ea typeface="Open Sans Medium"/>
                <a:cs typeface="Open Sans Medium"/>
                <a:sym typeface="Open Sans Medium"/>
              </a:defRPr>
            </a:pPr>
            <a:r>
              <a:rPr lang="en-US"/>
              <a:t>Option 2: School direct entry</a:t>
            </a:r>
          </a:p>
          <a:p>
            <a:pPr defTabSz="457200">
              <a:spcBef>
                <a:spcPts val="1700"/>
              </a:spcBef>
              <a:defRPr sz="1200"/>
            </a:pPr>
            <a:r>
              <a:rPr lang="en-US"/>
              <a:t>In this method, the school registers students and makes payment on their behalf. Some schools seek reimbursement from parents, while others purchase for full classes/cohorts and make use of the data to shape learning programs, guide class allocations and strengthen reporting</a:t>
            </a:r>
            <a:endParaRPr/>
          </a:p>
        </p:txBody>
      </p:sp>
      <p:sp>
        <p:nvSpPr>
          <p:cNvPr id="2298" name="Rounded Rectangle">
            <a:extLst>
              <a:ext uri="{FF2B5EF4-FFF2-40B4-BE49-F238E27FC236}">
                <a16:creationId xmlns:a16="http://schemas.microsoft.com/office/drawing/2014/main" id="{9AF51941-8576-A962-A668-A08397660C2B}"/>
              </a:ext>
            </a:extLst>
          </p:cNvPr>
          <p:cNvSpPr/>
          <p:nvPr/>
        </p:nvSpPr>
        <p:spPr>
          <a:xfrm>
            <a:off x="7156879" y="2124756"/>
            <a:ext cx="4245190" cy="4085758"/>
          </a:xfrm>
          <a:prstGeom prst="roundRect">
            <a:avLst>
              <a:gd name="adj" fmla="val 4663"/>
            </a:avLst>
          </a:prstGeom>
          <a:solidFill>
            <a:srgbClr val="ECF2F4"/>
          </a:solidFill>
          <a:ln w="12700">
            <a:miter lim="400000"/>
          </a:ln>
        </p:spPr>
        <p:txBody>
          <a:bodyPr lIns="45718" tIns="45718" rIns="45718" bIns="45718" anchor="ctr"/>
          <a:lstStyle/>
          <a:p>
            <a:endParaRPr/>
          </a:p>
        </p:txBody>
      </p:sp>
      <p:sp>
        <p:nvSpPr>
          <p:cNvPr id="2299" name="Rounded Rectangle">
            <a:extLst>
              <a:ext uri="{FF2B5EF4-FFF2-40B4-BE49-F238E27FC236}">
                <a16:creationId xmlns:a16="http://schemas.microsoft.com/office/drawing/2014/main" id="{70AC8C4C-4C88-F6C9-B92B-12BD2CB53671}"/>
              </a:ext>
            </a:extLst>
          </p:cNvPr>
          <p:cNvSpPr/>
          <p:nvPr/>
        </p:nvSpPr>
        <p:spPr>
          <a:xfrm>
            <a:off x="7422277" y="2381514"/>
            <a:ext cx="3714394" cy="1684672"/>
          </a:xfrm>
          <a:prstGeom prst="roundRect">
            <a:avLst>
              <a:gd name="adj" fmla="val 11593"/>
            </a:avLst>
          </a:prstGeom>
          <a:solidFill>
            <a:srgbClr val="FFFFFF"/>
          </a:solidFill>
          <a:ln w="12700">
            <a:miter lim="400000"/>
          </a:ln>
        </p:spPr>
        <p:txBody>
          <a:bodyPr lIns="45718" tIns="45718" rIns="45718" bIns="45718" anchor="ctr"/>
          <a:lstStyle/>
          <a:p>
            <a:endParaRPr/>
          </a:p>
        </p:txBody>
      </p:sp>
      <p:sp>
        <p:nvSpPr>
          <p:cNvPr id="2300" name="object 5">
            <a:extLst>
              <a:ext uri="{FF2B5EF4-FFF2-40B4-BE49-F238E27FC236}">
                <a16:creationId xmlns:a16="http://schemas.microsoft.com/office/drawing/2014/main" id="{86B71830-6409-93E1-0CA0-3E0FEB8AA4C6}"/>
              </a:ext>
            </a:extLst>
          </p:cNvPr>
          <p:cNvSpPr txBox="1"/>
          <p:nvPr/>
        </p:nvSpPr>
        <p:spPr>
          <a:xfrm>
            <a:off x="7565594" y="2563449"/>
            <a:ext cx="2188551" cy="1257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540" indent="7620" defTabSz="554583">
              <a:spcBef>
                <a:spcPts val="1000"/>
              </a:spcBef>
              <a:defRPr sz="1400" spc="-2">
                <a:solidFill>
                  <a:srgbClr val="32736E"/>
                </a:solidFill>
                <a:latin typeface="Open Sans SemiBold"/>
                <a:ea typeface="Open Sans SemiBold"/>
                <a:cs typeface="Open Sans SemiBold"/>
                <a:sym typeface="Open Sans SemiBold"/>
              </a:defRPr>
            </a:pPr>
            <a:r>
              <a:rPr sz="1600" spc="-2"/>
              <a:t>Australia</a:t>
            </a:r>
            <a:r>
              <a:t> </a:t>
            </a:r>
            <a:r>
              <a:rPr sz="1200" spc="-2">
                <a:latin typeface="+mj-lt"/>
                <a:ea typeface="+mj-ea"/>
                <a:cs typeface="+mj-cs"/>
                <a:sym typeface="Open Sans Light"/>
              </a:rPr>
              <a:t>(AUD, incl. GST)</a:t>
            </a:r>
          </a:p>
          <a:p>
            <a:pPr marR="2540" indent="7620" defTabSz="554583">
              <a:spcBef>
                <a:spcPts val="1000"/>
              </a:spcBef>
              <a:defRPr sz="1400" spc="-2">
                <a:latin typeface="Open Sans SemiBold"/>
                <a:ea typeface="Open Sans SemiBold"/>
                <a:cs typeface="Open Sans SemiBold"/>
                <a:sym typeface="Open Sans SemiBold"/>
              </a:defRPr>
            </a:pPr>
            <a:r>
              <a:t>Each subject</a:t>
            </a:r>
          </a:p>
          <a:p>
            <a:pPr marR="2540" indent="7620" defTabSz="554583">
              <a:defRPr sz="1000" spc="-1"/>
            </a:pPr>
            <a:r>
              <a:t>(except Writing)</a:t>
            </a:r>
            <a:endParaRPr sz="1200" spc="-2"/>
          </a:p>
          <a:p>
            <a:pPr marR="2540" indent="7620" defTabSz="554583">
              <a:spcBef>
                <a:spcPts val="1500"/>
              </a:spcBef>
              <a:defRPr sz="1400" spc="-2">
                <a:latin typeface="Open Sans SemiBold"/>
                <a:ea typeface="Open Sans SemiBold"/>
                <a:cs typeface="Open Sans SemiBold"/>
                <a:sym typeface="Open Sans SemiBold"/>
              </a:defRPr>
            </a:pPr>
            <a:r>
              <a:t>Writing</a:t>
            </a:r>
          </a:p>
        </p:txBody>
      </p:sp>
      <p:sp>
        <p:nvSpPr>
          <p:cNvPr id="2301" name="object 5">
            <a:extLst>
              <a:ext uri="{FF2B5EF4-FFF2-40B4-BE49-F238E27FC236}">
                <a16:creationId xmlns:a16="http://schemas.microsoft.com/office/drawing/2014/main" id="{09C8B73F-1653-8626-83A1-58F00F02F69D}"/>
              </a:ext>
            </a:extLst>
          </p:cNvPr>
          <p:cNvSpPr txBox="1"/>
          <p:nvPr/>
        </p:nvSpPr>
        <p:spPr>
          <a:xfrm>
            <a:off x="9905217" y="2976200"/>
            <a:ext cx="579389"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540" indent="7620" defTabSz="554583">
              <a:spcBef>
                <a:spcPts val="1000"/>
              </a:spcBef>
              <a:defRPr sz="1400" spc="-2">
                <a:latin typeface="Open Sans SemiBold"/>
                <a:ea typeface="Open Sans SemiBold"/>
                <a:cs typeface="Open Sans SemiBold"/>
                <a:sym typeface="Open Sans SemiBold"/>
              </a:defRPr>
            </a:pPr>
            <a:r>
              <a:t>$20.95</a:t>
            </a:r>
          </a:p>
          <a:p>
            <a:pPr marR="2540" indent="7620" defTabSz="554583">
              <a:spcBef>
                <a:spcPts val="2700"/>
              </a:spcBef>
              <a:defRPr sz="1400" spc="-2">
                <a:latin typeface="Open Sans SemiBold"/>
                <a:ea typeface="Open Sans SemiBold"/>
                <a:cs typeface="Open Sans SemiBold"/>
                <a:sym typeface="Open Sans SemiBold"/>
              </a:defRPr>
            </a:pPr>
            <a:r>
              <a:t>$24.95</a:t>
            </a:r>
          </a:p>
        </p:txBody>
      </p:sp>
      <p:sp>
        <p:nvSpPr>
          <p:cNvPr id="2302" name="Line">
            <a:extLst>
              <a:ext uri="{FF2B5EF4-FFF2-40B4-BE49-F238E27FC236}">
                <a16:creationId xmlns:a16="http://schemas.microsoft.com/office/drawing/2014/main" id="{3D904E81-8623-5B62-C6C5-B6A5BF591FEE}"/>
              </a:ext>
            </a:extLst>
          </p:cNvPr>
          <p:cNvSpPr/>
          <p:nvPr/>
        </p:nvSpPr>
        <p:spPr>
          <a:xfrm>
            <a:off x="7609611" y="2899125"/>
            <a:ext cx="3339726" cy="1"/>
          </a:xfrm>
          <a:prstGeom prst="line">
            <a:avLst/>
          </a:prstGeom>
          <a:ln w="12700">
            <a:solidFill>
              <a:srgbClr val="306E69"/>
            </a:solidFill>
          </a:ln>
        </p:spPr>
        <p:txBody>
          <a:bodyPr lIns="45718" tIns="45718" rIns="45718" bIns="45718"/>
          <a:lstStyle/>
          <a:p>
            <a:pPr>
              <a:defRPr>
                <a:latin typeface="+mn-lt"/>
                <a:ea typeface="+mn-ea"/>
                <a:cs typeface="+mn-cs"/>
                <a:sym typeface="Helvetica"/>
              </a:defRPr>
            </a:pPr>
            <a:endParaRPr/>
          </a:p>
        </p:txBody>
      </p:sp>
      <p:sp>
        <p:nvSpPr>
          <p:cNvPr id="2303" name="Line">
            <a:extLst>
              <a:ext uri="{FF2B5EF4-FFF2-40B4-BE49-F238E27FC236}">
                <a16:creationId xmlns:a16="http://schemas.microsoft.com/office/drawing/2014/main" id="{61CE399D-77F2-4084-458C-FF6D64030734}"/>
              </a:ext>
            </a:extLst>
          </p:cNvPr>
          <p:cNvSpPr/>
          <p:nvPr/>
        </p:nvSpPr>
        <p:spPr>
          <a:xfrm>
            <a:off x="7609611" y="3494385"/>
            <a:ext cx="3339726" cy="1"/>
          </a:xfrm>
          <a:prstGeom prst="line">
            <a:avLst/>
          </a:prstGeom>
          <a:ln w="12700">
            <a:solidFill>
              <a:srgbClr val="306E69"/>
            </a:solidFill>
            <a:custDash>
              <a:ds d="200000" sp="200000"/>
            </a:custDash>
            <a:miter lim="400000"/>
          </a:ln>
        </p:spPr>
        <p:txBody>
          <a:bodyPr lIns="45718" tIns="45718" rIns="45718" bIns="45718"/>
          <a:lstStyle/>
          <a:p>
            <a:pPr>
              <a:defRPr>
                <a:latin typeface="+mn-lt"/>
                <a:ea typeface="+mn-ea"/>
                <a:cs typeface="+mn-cs"/>
                <a:sym typeface="Helvetica"/>
              </a:defRPr>
            </a:pPr>
            <a:endParaRPr/>
          </a:p>
        </p:txBody>
      </p:sp>
      <p:sp>
        <p:nvSpPr>
          <p:cNvPr id="2304" name="Line">
            <a:extLst>
              <a:ext uri="{FF2B5EF4-FFF2-40B4-BE49-F238E27FC236}">
                <a16:creationId xmlns:a16="http://schemas.microsoft.com/office/drawing/2014/main" id="{89488E8A-F536-C058-8F5E-04F473C62122}"/>
              </a:ext>
            </a:extLst>
          </p:cNvPr>
          <p:cNvSpPr/>
          <p:nvPr/>
        </p:nvSpPr>
        <p:spPr>
          <a:xfrm flipH="1">
            <a:off x="6946382" y="1709086"/>
            <a:ext cx="1" cy="4480953"/>
          </a:xfrm>
          <a:prstGeom prst="line">
            <a:avLst/>
          </a:prstGeom>
          <a:ln w="6350">
            <a:solidFill>
              <a:srgbClr val="306E69"/>
            </a:solidFill>
          </a:ln>
        </p:spPr>
        <p:txBody>
          <a:bodyPr lIns="45718" tIns="45718" rIns="45718" bIns="45718"/>
          <a:lstStyle/>
          <a:p>
            <a:pPr>
              <a:defRPr>
                <a:latin typeface="+mn-lt"/>
                <a:ea typeface="+mn-ea"/>
                <a:cs typeface="+mn-cs"/>
                <a:sym typeface="Helvetica"/>
              </a:defRPr>
            </a:pPr>
            <a:endParaRPr/>
          </a:p>
        </p:txBody>
      </p:sp>
      <p:sp>
        <p:nvSpPr>
          <p:cNvPr id="2305" name="Rounded Rectangle">
            <a:extLst>
              <a:ext uri="{FF2B5EF4-FFF2-40B4-BE49-F238E27FC236}">
                <a16:creationId xmlns:a16="http://schemas.microsoft.com/office/drawing/2014/main" id="{A159A5A8-1384-AB1C-3E04-FE42DDB70E0C}"/>
              </a:ext>
            </a:extLst>
          </p:cNvPr>
          <p:cNvSpPr/>
          <p:nvPr/>
        </p:nvSpPr>
        <p:spPr>
          <a:xfrm>
            <a:off x="7156879" y="1692315"/>
            <a:ext cx="4245190" cy="450963"/>
          </a:xfrm>
          <a:prstGeom prst="roundRect">
            <a:avLst>
              <a:gd name="adj" fmla="val 42243"/>
            </a:avLst>
          </a:prstGeom>
          <a:solidFill>
            <a:srgbClr val="32736E"/>
          </a:solidFill>
          <a:ln w="12700">
            <a:miter lim="400000"/>
          </a:ln>
        </p:spPr>
        <p:txBody>
          <a:bodyPr lIns="45718" tIns="45718" rIns="45718" bIns="45718" anchor="ctr"/>
          <a:lstStyle/>
          <a:p>
            <a:endParaRPr/>
          </a:p>
        </p:txBody>
      </p:sp>
      <p:sp>
        <p:nvSpPr>
          <p:cNvPr id="2306" name="object 5">
            <a:extLst>
              <a:ext uri="{FF2B5EF4-FFF2-40B4-BE49-F238E27FC236}">
                <a16:creationId xmlns:a16="http://schemas.microsoft.com/office/drawing/2014/main" id="{E500EF6D-6F48-268A-C3AE-FA14B8D5408B}"/>
              </a:ext>
            </a:extLst>
          </p:cNvPr>
          <p:cNvSpPr txBox="1"/>
          <p:nvPr/>
        </p:nvSpPr>
        <p:spPr>
          <a:xfrm>
            <a:off x="7403574" y="1790700"/>
            <a:ext cx="1582300" cy="241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57200">
              <a:spcBef>
                <a:spcPts val="800"/>
              </a:spcBef>
              <a:defRPr sz="1400">
                <a:solidFill>
                  <a:srgbClr val="FFFFFF"/>
                </a:solidFill>
                <a:latin typeface="Open Sans Medium"/>
                <a:ea typeface="Open Sans Medium"/>
                <a:cs typeface="Open Sans Medium"/>
                <a:sym typeface="Open Sans Medium"/>
              </a:defRPr>
            </a:lvl1pPr>
          </a:lstStyle>
          <a:p>
            <a:r>
              <a:t>Pricing</a:t>
            </a:r>
          </a:p>
        </p:txBody>
      </p:sp>
      <p:sp>
        <p:nvSpPr>
          <p:cNvPr id="2307" name="Rounded Rectangle">
            <a:extLst>
              <a:ext uri="{FF2B5EF4-FFF2-40B4-BE49-F238E27FC236}">
                <a16:creationId xmlns:a16="http://schemas.microsoft.com/office/drawing/2014/main" id="{0AD13469-A866-43D9-C3AE-AEEFA64D7C31}"/>
              </a:ext>
            </a:extLst>
          </p:cNvPr>
          <p:cNvSpPr/>
          <p:nvPr/>
        </p:nvSpPr>
        <p:spPr>
          <a:xfrm>
            <a:off x="7422277" y="4266322"/>
            <a:ext cx="3714394" cy="1684671"/>
          </a:xfrm>
          <a:prstGeom prst="roundRect">
            <a:avLst>
              <a:gd name="adj" fmla="val 11593"/>
            </a:avLst>
          </a:prstGeom>
          <a:solidFill>
            <a:srgbClr val="FFFFFF"/>
          </a:solidFill>
          <a:ln w="12700">
            <a:miter lim="400000"/>
          </a:ln>
        </p:spPr>
        <p:txBody>
          <a:bodyPr lIns="45718" tIns="45718" rIns="45718" bIns="45718" anchor="ctr"/>
          <a:lstStyle/>
          <a:p>
            <a:endParaRPr/>
          </a:p>
        </p:txBody>
      </p:sp>
      <p:sp>
        <p:nvSpPr>
          <p:cNvPr id="2308" name="object 5">
            <a:extLst>
              <a:ext uri="{FF2B5EF4-FFF2-40B4-BE49-F238E27FC236}">
                <a16:creationId xmlns:a16="http://schemas.microsoft.com/office/drawing/2014/main" id="{34E8AD94-D6BC-2A53-FC4A-16A3877146D8}"/>
              </a:ext>
            </a:extLst>
          </p:cNvPr>
          <p:cNvSpPr txBox="1"/>
          <p:nvPr/>
        </p:nvSpPr>
        <p:spPr>
          <a:xfrm>
            <a:off x="7565594" y="4448257"/>
            <a:ext cx="2398110" cy="1257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540" indent="7620" defTabSz="554583">
              <a:spcBef>
                <a:spcPts val="1000"/>
              </a:spcBef>
              <a:defRPr sz="1400" spc="-2">
                <a:solidFill>
                  <a:srgbClr val="32736E"/>
                </a:solidFill>
                <a:latin typeface="Open Sans SemiBold"/>
                <a:ea typeface="Open Sans SemiBold"/>
                <a:cs typeface="Open Sans SemiBold"/>
                <a:sym typeface="Open Sans SemiBold"/>
              </a:defRPr>
            </a:pPr>
            <a:r>
              <a:rPr sz="1600" spc="-2"/>
              <a:t>New Zealand</a:t>
            </a:r>
            <a:r>
              <a:t> </a:t>
            </a:r>
            <a:r>
              <a:rPr sz="1200" spc="-2">
                <a:latin typeface="+mj-lt"/>
                <a:ea typeface="+mj-ea"/>
                <a:cs typeface="+mj-cs"/>
                <a:sym typeface="Open Sans Light"/>
              </a:rPr>
              <a:t>(NZD, incl. GST)</a:t>
            </a:r>
          </a:p>
          <a:p>
            <a:pPr marR="2540" indent="7620" defTabSz="554583">
              <a:spcBef>
                <a:spcPts val="1000"/>
              </a:spcBef>
              <a:defRPr sz="1400" spc="-2">
                <a:latin typeface="Open Sans SemiBold"/>
                <a:ea typeface="Open Sans SemiBold"/>
                <a:cs typeface="Open Sans SemiBold"/>
                <a:sym typeface="Open Sans SemiBold"/>
              </a:defRPr>
            </a:pPr>
            <a:r>
              <a:t>Each subject</a:t>
            </a:r>
          </a:p>
          <a:p>
            <a:pPr marR="2540" indent="7620" defTabSz="554583">
              <a:defRPr sz="1000" spc="-1"/>
            </a:pPr>
            <a:r>
              <a:t>(except Writing)</a:t>
            </a:r>
            <a:endParaRPr sz="1200" spc="-2"/>
          </a:p>
          <a:p>
            <a:pPr marR="2540" indent="7620" defTabSz="554583">
              <a:spcBef>
                <a:spcPts val="1500"/>
              </a:spcBef>
              <a:defRPr sz="1400" spc="-2">
                <a:latin typeface="Open Sans SemiBold"/>
                <a:ea typeface="Open Sans SemiBold"/>
                <a:cs typeface="Open Sans SemiBold"/>
                <a:sym typeface="Open Sans SemiBold"/>
              </a:defRPr>
            </a:pPr>
            <a:r>
              <a:t>Writing</a:t>
            </a:r>
          </a:p>
        </p:txBody>
      </p:sp>
      <p:sp>
        <p:nvSpPr>
          <p:cNvPr id="2309" name="object 5">
            <a:extLst>
              <a:ext uri="{FF2B5EF4-FFF2-40B4-BE49-F238E27FC236}">
                <a16:creationId xmlns:a16="http://schemas.microsoft.com/office/drawing/2014/main" id="{EC1B9689-6DF8-04D6-B176-36CD3C06E046}"/>
              </a:ext>
            </a:extLst>
          </p:cNvPr>
          <p:cNvSpPr txBox="1"/>
          <p:nvPr/>
        </p:nvSpPr>
        <p:spPr>
          <a:xfrm>
            <a:off x="9905217" y="4861007"/>
            <a:ext cx="579389"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2540" indent="7620" defTabSz="554583">
              <a:spcBef>
                <a:spcPts val="1000"/>
              </a:spcBef>
              <a:defRPr sz="1400" spc="-2">
                <a:latin typeface="Open Sans SemiBold"/>
                <a:ea typeface="Open Sans SemiBold"/>
                <a:cs typeface="Open Sans SemiBold"/>
                <a:sym typeface="Open Sans SemiBold"/>
              </a:defRPr>
            </a:pPr>
            <a:r>
              <a:t>$22.50</a:t>
            </a:r>
          </a:p>
          <a:p>
            <a:pPr marR="2540" indent="7620" defTabSz="554583">
              <a:spcBef>
                <a:spcPts val="2700"/>
              </a:spcBef>
              <a:defRPr sz="1400" spc="-2">
                <a:latin typeface="Open Sans SemiBold"/>
                <a:ea typeface="Open Sans SemiBold"/>
                <a:cs typeface="Open Sans SemiBold"/>
                <a:sym typeface="Open Sans SemiBold"/>
              </a:defRPr>
            </a:pPr>
            <a:r>
              <a:t>$28.75</a:t>
            </a:r>
          </a:p>
        </p:txBody>
      </p:sp>
      <p:sp>
        <p:nvSpPr>
          <p:cNvPr id="2310" name="Line">
            <a:extLst>
              <a:ext uri="{FF2B5EF4-FFF2-40B4-BE49-F238E27FC236}">
                <a16:creationId xmlns:a16="http://schemas.microsoft.com/office/drawing/2014/main" id="{14B2893B-80EB-C1FD-5D50-A6C2772CE79C}"/>
              </a:ext>
            </a:extLst>
          </p:cNvPr>
          <p:cNvSpPr/>
          <p:nvPr/>
        </p:nvSpPr>
        <p:spPr>
          <a:xfrm>
            <a:off x="7609611" y="4783933"/>
            <a:ext cx="3339726" cy="1"/>
          </a:xfrm>
          <a:prstGeom prst="line">
            <a:avLst/>
          </a:prstGeom>
          <a:ln w="12700">
            <a:solidFill>
              <a:srgbClr val="306E69"/>
            </a:solidFill>
          </a:ln>
        </p:spPr>
        <p:txBody>
          <a:bodyPr lIns="45718" tIns="45718" rIns="45718" bIns="45718"/>
          <a:lstStyle/>
          <a:p>
            <a:pPr>
              <a:defRPr>
                <a:latin typeface="+mn-lt"/>
                <a:ea typeface="+mn-ea"/>
                <a:cs typeface="+mn-cs"/>
                <a:sym typeface="Helvetica"/>
              </a:defRPr>
            </a:pPr>
            <a:endParaRPr/>
          </a:p>
        </p:txBody>
      </p:sp>
      <p:sp>
        <p:nvSpPr>
          <p:cNvPr id="2311" name="Line">
            <a:extLst>
              <a:ext uri="{FF2B5EF4-FFF2-40B4-BE49-F238E27FC236}">
                <a16:creationId xmlns:a16="http://schemas.microsoft.com/office/drawing/2014/main" id="{525814C0-5866-66E1-D77B-D4C1AD4BB649}"/>
              </a:ext>
            </a:extLst>
          </p:cNvPr>
          <p:cNvSpPr/>
          <p:nvPr/>
        </p:nvSpPr>
        <p:spPr>
          <a:xfrm>
            <a:off x="7609611" y="5379193"/>
            <a:ext cx="3339726" cy="1"/>
          </a:xfrm>
          <a:prstGeom prst="line">
            <a:avLst/>
          </a:prstGeom>
          <a:ln w="12700">
            <a:solidFill>
              <a:srgbClr val="306E69"/>
            </a:solidFill>
            <a:custDash>
              <a:ds d="200000" sp="200000"/>
            </a:custDash>
            <a:miter lim="400000"/>
          </a:ln>
        </p:spPr>
        <p:txBody>
          <a:bodyPr lIns="45718" tIns="45718" rIns="45718" bIns="45718"/>
          <a:lstStyle/>
          <a:p>
            <a:pPr>
              <a:defRPr>
                <a:latin typeface="+mn-lt"/>
                <a:ea typeface="+mn-ea"/>
                <a:cs typeface="+mn-cs"/>
                <a:sym typeface="Helvetica"/>
              </a:defRPr>
            </a:pPr>
            <a:endParaRPr/>
          </a:p>
        </p:txBody>
      </p:sp>
      <p:sp>
        <p:nvSpPr>
          <p:cNvPr id="2312" name="Circle">
            <a:extLst>
              <a:ext uri="{FF2B5EF4-FFF2-40B4-BE49-F238E27FC236}">
                <a16:creationId xmlns:a16="http://schemas.microsoft.com/office/drawing/2014/main" id="{1FEF9DF5-212D-7B54-F1F2-CDF571EA8E9B}"/>
              </a:ext>
            </a:extLst>
          </p:cNvPr>
          <p:cNvSpPr/>
          <p:nvPr/>
        </p:nvSpPr>
        <p:spPr>
          <a:xfrm>
            <a:off x="10320088" y="-984114"/>
            <a:ext cx="2058972" cy="2058971"/>
          </a:xfrm>
          <a:prstGeom prst="ellipse">
            <a:avLst/>
          </a:prstGeom>
          <a:solidFill>
            <a:srgbClr val="DB3856"/>
          </a:solidFill>
          <a:ln w="12700">
            <a:miter lim="400000"/>
          </a:ln>
        </p:spPr>
        <p:txBody>
          <a:bodyPr lIns="45718" tIns="45718" rIns="45718" bIns="45718" anchor="ctr"/>
          <a:lstStyle/>
          <a:p>
            <a:endParaRPr/>
          </a:p>
        </p:txBody>
      </p:sp>
      <p:pic>
        <p:nvPicPr>
          <p:cNvPr id="2313" name="ICAS Kids25.png" descr="ICAS Kids25.png">
            <a:extLst>
              <a:ext uri="{FF2B5EF4-FFF2-40B4-BE49-F238E27FC236}">
                <a16:creationId xmlns:a16="http://schemas.microsoft.com/office/drawing/2014/main" id="{9371C5B3-893C-675D-B6B9-7FEF3F6CD120}"/>
              </a:ext>
            </a:extLst>
          </p:cNvPr>
          <p:cNvPicPr>
            <a:picLocks noChangeAspect="1"/>
          </p:cNvPicPr>
          <p:nvPr/>
        </p:nvPicPr>
        <p:blipFill>
          <a:blip r:embed="rId2"/>
          <a:srcRect t="1438" b="1438"/>
          <a:stretch>
            <a:fillRect/>
          </a:stretch>
        </p:blipFill>
        <p:spPr>
          <a:xfrm>
            <a:off x="7284037" y="770082"/>
            <a:ext cx="464305" cy="450948"/>
          </a:xfrm>
          <a:prstGeom prst="rect">
            <a:avLst/>
          </a:prstGeom>
          <a:ln w="12700">
            <a:miter lim="400000"/>
          </a:ln>
        </p:spPr>
      </p:pic>
      <p:pic>
        <p:nvPicPr>
          <p:cNvPr id="2314" name="ICAS Kids21.png" descr="ICAS Kids21.png">
            <a:extLst>
              <a:ext uri="{FF2B5EF4-FFF2-40B4-BE49-F238E27FC236}">
                <a16:creationId xmlns:a16="http://schemas.microsoft.com/office/drawing/2014/main" id="{92039566-5FEB-2072-4A9E-D62140999D5D}"/>
              </a:ext>
            </a:extLst>
          </p:cNvPr>
          <p:cNvPicPr>
            <a:picLocks noChangeAspect="1"/>
          </p:cNvPicPr>
          <p:nvPr/>
        </p:nvPicPr>
        <p:blipFill>
          <a:blip r:embed="rId3"/>
          <a:srcRect t="1438" b="1438"/>
          <a:stretch>
            <a:fillRect/>
          </a:stretch>
        </p:blipFill>
        <p:spPr>
          <a:xfrm>
            <a:off x="10335359" y="387508"/>
            <a:ext cx="910878" cy="884675"/>
          </a:xfrm>
          <a:prstGeom prst="rect">
            <a:avLst/>
          </a:prstGeom>
          <a:ln w="12700">
            <a:miter lim="400000"/>
          </a:ln>
        </p:spPr>
      </p:pic>
      <p:sp>
        <p:nvSpPr>
          <p:cNvPr id="2315" name="Circle">
            <a:extLst>
              <a:ext uri="{FF2B5EF4-FFF2-40B4-BE49-F238E27FC236}">
                <a16:creationId xmlns:a16="http://schemas.microsoft.com/office/drawing/2014/main" id="{A4D58AF9-2E1F-A559-01BC-49C56208F676}"/>
              </a:ext>
            </a:extLst>
          </p:cNvPr>
          <p:cNvSpPr/>
          <p:nvPr/>
        </p:nvSpPr>
        <p:spPr>
          <a:xfrm>
            <a:off x="-741612" y="5937386"/>
            <a:ext cx="1684672" cy="1684671"/>
          </a:xfrm>
          <a:prstGeom prst="ellipse">
            <a:avLst/>
          </a:prstGeom>
          <a:solidFill>
            <a:srgbClr val="64BEEC"/>
          </a:solidFill>
          <a:ln w="12700">
            <a:miter lim="400000"/>
          </a:ln>
        </p:spPr>
        <p:txBody>
          <a:bodyPr lIns="45718" tIns="45718" rIns="45718" bIns="45718" anchor="ctr"/>
          <a:lstStyle/>
          <a:p>
            <a:endParaRPr/>
          </a:p>
        </p:txBody>
      </p:sp>
      <p:sp>
        <p:nvSpPr>
          <p:cNvPr id="8" name="Rounded Rectangle">
            <a:extLst>
              <a:ext uri="{FF2B5EF4-FFF2-40B4-BE49-F238E27FC236}">
                <a16:creationId xmlns:a16="http://schemas.microsoft.com/office/drawing/2014/main" id="{1E8E63BC-A8E9-B954-E67B-7C7AF3D6B685}"/>
              </a:ext>
            </a:extLst>
          </p:cNvPr>
          <p:cNvSpPr/>
          <p:nvPr/>
        </p:nvSpPr>
        <p:spPr>
          <a:xfrm>
            <a:off x="1055566" y="3113196"/>
            <a:ext cx="1554334" cy="955773"/>
          </a:xfrm>
          <a:prstGeom prst="roundRect">
            <a:avLst>
              <a:gd name="adj" fmla="val 10074"/>
            </a:avLst>
          </a:prstGeom>
          <a:solidFill>
            <a:srgbClr val="32736E"/>
          </a:solidFill>
          <a:ln w="12700">
            <a:miter lim="400000"/>
          </a:ln>
        </p:spPr>
        <p:txBody>
          <a:bodyPr lIns="45718" tIns="45718" rIns="45718" bIns="45718" anchor="ctr"/>
          <a:lstStyle/>
          <a:p>
            <a:endParaRPr/>
          </a:p>
        </p:txBody>
      </p:sp>
      <p:sp>
        <p:nvSpPr>
          <p:cNvPr id="9" name="object 5">
            <a:extLst>
              <a:ext uri="{FF2B5EF4-FFF2-40B4-BE49-F238E27FC236}">
                <a16:creationId xmlns:a16="http://schemas.microsoft.com/office/drawing/2014/main" id="{9CE02ACC-113A-A5A7-C115-095C1F46A94A}"/>
              </a:ext>
            </a:extLst>
          </p:cNvPr>
          <p:cNvSpPr txBox="1"/>
          <p:nvPr/>
        </p:nvSpPr>
        <p:spPr>
          <a:xfrm>
            <a:off x="1081841" y="3302035"/>
            <a:ext cx="1527587" cy="5539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p>
            <a:pPr marR="2540" indent="7620" algn="ctr" defTabSz="554583">
              <a:lnSpc>
                <a:spcPct val="90000"/>
              </a:lnSpc>
              <a:defRPr sz="5500" spc="-339">
                <a:solidFill>
                  <a:srgbClr val="FFFFFF"/>
                </a:solidFill>
                <a:latin typeface="Open Sans Medium"/>
                <a:ea typeface="Open Sans Medium"/>
                <a:cs typeface="Open Sans Medium"/>
                <a:sym typeface="Open Sans Medium"/>
              </a:defRPr>
            </a:pPr>
            <a:r>
              <a:rPr lang="en-US" sz="2000"/>
              <a:t>2  8</a:t>
            </a:r>
          </a:p>
          <a:p>
            <a:pPr marR="2540" indent="7620" algn="ctr" defTabSz="554583">
              <a:lnSpc>
                <a:spcPct val="90000"/>
              </a:lnSpc>
              <a:defRPr sz="5500" spc="-339">
                <a:solidFill>
                  <a:srgbClr val="FFFFFF"/>
                </a:solidFill>
                <a:latin typeface="Open Sans Medium"/>
                <a:ea typeface="Open Sans Medium"/>
                <a:cs typeface="Open Sans Medium"/>
                <a:sym typeface="Open Sans Medium"/>
              </a:defRPr>
            </a:pPr>
            <a:r>
              <a:rPr sz="2000" spc="-5">
                <a:latin typeface="Open Sans Light"/>
                <a:ea typeface="Open Sans Light"/>
                <a:cs typeface="Open Sans Light"/>
              </a:rPr>
              <a:t>July 2025</a:t>
            </a:r>
            <a:endParaRPr lang="en-US" sz="2000"/>
          </a:p>
        </p:txBody>
      </p:sp>
      <p:sp>
        <p:nvSpPr>
          <p:cNvPr id="10" name="object 5">
            <a:extLst>
              <a:ext uri="{FF2B5EF4-FFF2-40B4-BE49-F238E27FC236}">
                <a16:creationId xmlns:a16="http://schemas.microsoft.com/office/drawing/2014/main" id="{F13F268A-E38E-D187-B1D3-BE0B74E17FE9}"/>
              </a:ext>
            </a:extLst>
          </p:cNvPr>
          <p:cNvSpPr txBox="1"/>
          <p:nvPr/>
        </p:nvSpPr>
        <p:spPr>
          <a:xfrm>
            <a:off x="2748270" y="3336533"/>
            <a:ext cx="3321636"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spAutoFit/>
          </a:bodyPr>
          <a:lstStyle>
            <a:lvl1pPr marR="2540" indent="7620" defTabSz="554583">
              <a:spcBef>
                <a:spcPts val="2800"/>
              </a:spcBef>
              <a:defRPr sz="1900" spc="-3"/>
            </a:lvl1pPr>
          </a:lstStyle>
          <a:p>
            <a:r>
              <a:rPr lang="en-US" sz="1200"/>
              <a:t>The last day for schools to place direct entries for students.</a:t>
            </a:r>
          </a:p>
        </p:txBody>
      </p:sp>
      <p:sp>
        <p:nvSpPr>
          <p:cNvPr id="3" name="TextBox 2">
            <a:extLst>
              <a:ext uri="{FF2B5EF4-FFF2-40B4-BE49-F238E27FC236}">
                <a16:creationId xmlns:a16="http://schemas.microsoft.com/office/drawing/2014/main" id="{3A5B6D92-5EFD-7D99-07CE-CC5F2D819D29}"/>
              </a:ext>
            </a:extLst>
          </p:cNvPr>
          <p:cNvSpPr txBox="1"/>
          <p:nvPr/>
        </p:nvSpPr>
        <p:spPr>
          <a:xfrm>
            <a:off x="841487" y="526554"/>
            <a:ext cx="694308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AU" sz="2400">
                <a:solidFill>
                  <a:srgbClr val="357570"/>
                </a:solidFill>
              </a:rPr>
              <a:t>Convenient payment option</a:t>
            </a:r>
            <a:endParaRPr lang="en-US"/>
          </a:p>
        </p:txBody>
      </p:sp>
    </p:spTree>
    <p:extLst>
      <p:ext uri="{BB962C8B-B14F-4D97-AF65-F5344CB8AC3E}">
        <p14:creationId xmlns:p14="http://schemas.microsoft.com/office/powerpoint/2010/main" val="2334972145"/>
      </p:ext>
    </p:extLst>
  </p:cSld>
  <p:clrMapOvr>
    <a:masterClrMapping/>
  </p:clrMapOvr>
  <p:transition spd="med"/>
</p:sld>
</file>

<file path=ppt/theme/theme1.xml><?xml version="1.0" encoding="utf-8"?>
<a:theme xmlns:a="http://schemas.openxmlformats.org/drawingml/2006/main" name="Janison Title Pages">
  <a:themeElements>
    <a:clrScheme name="Janison Title Pages">
      <a:dk1>
        <a:srgbClr val="000000"/>
      </a:dk1>
      <a:lt1>
        <a:srgbClr val="53BD84"/>
      </a:lt1>
      <a:dk2>
        <a:srgbClr val="A7A7A7"/>
      </a:dk2>
      <a:lt2>
        <a:srgbClr val="535353"/>
      </a:lt2>
      <a:accent1>
        <a:srgbClr val="00B0F0"/>
      </a:accent1>
      <a:accent2>
        <a:srgbClr val="92D050"/>
      </a:accent2>
      <a:accent3>
        <a:srgbClr val="FFF2CC"/>
      </a:accent3>
      <a:accent4>
        <a:srgbClr val="FFC000"/>
      </a:accent4>
      <a:accent5>
        <a:srgbClr val="5B9BD5"/>
      </a:accent5>
      <a:accent6>
        <a:srgbClr val="70AD47"/>
      </a:accent6>
      <a:hlink>
        <a:srgbClr val="0000FF"/>
      </a:hlink>
      <a:folHlink>
        <a:srgbClr val="FF00FF"/>
      </a:folHlink>
    </a:clrScheme>
    <a:fontScheme name="Janison Title Pages">
      <a:majorFont>
        <a:latin typeface="Open Sans Light"/>
        <a:ea typeface="Open Sans Light"/>
        <a:cs typeface="Open Sans Light"/>
      </a:majorFont>
      <a:minorFont>
        <a:latin typeface="Helvetica"/>
        <a:ea typeface="Helvetica"/>
        <a:cs typeface="Helvetica"/>
      </a:minorFont>
    </a:fontScheme>
    <a:fmtScheme name="Janison Title Pag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Janison Title Pages">
  <a:themeElements>
    <a:clrScheme name="Janison Title Pages">
      <a:dk1>
        <a:srgbClr val="000000"/>
      </a:dk1>
      <a:lt1>
        <a:srgbClr val="FFFFFF"/>
      </a:lt1>
      <a:dk2>
        <a:srgbClr val="A7A7A7"/>
      </a:dk2>
      <a:lt2>
        <a:srgbClr val="535353"/>
      </a:lt2>
      <a:accent1>
        <a:srgbClr val="00B0F0"/>
      </a:accent1>
      <a:accent2>
        <a:srgbClr val="92D050"/>
      </a:accent2>
      <a:accent3>
        <a:srgbClr val="FFF2CC"/>
      </a:accent3>
      <a:accent4>
        <a:srgbClr val="FFC000"/>
      </a:accent4>
      <a:accent5>
        <a:srgbClr val="5B9BD5"/>
      </a:accent5>
      <a:accent6>
        <a:srgbClr val="70AD47"/>
      </a:accent6>
      <a:hlink>
        <a:srgbClr val="0000FF"/>
      </a:hlink>
      <a:folHlink>
        <a:srgbClr val="FF00FF"/>
      </a:folHlink>
    </a:clrScheme>
    <a:fontScheme name="Janison Title Pages">
      <a:majorFont>
        <a:latin typeface="Open Sans Light"/>
        <a:ea typeface="Open Sans Light"/>
        <a:cs typeface="Open Sans Light"/>
      </a:majorFont>
      <a:minorFont>
        <a:latin typeface="Helvetica"/>
        <a:ea typeface="Helvetica"/>
        <a:cs typeface="Helvetica"/>
      </a:minorFont>
    </a:fontScheme>
    <a:fmtScheme name="Janison Title Pag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Open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d2079bb2-0930-499c-a730-27242ccbb01d">CKRXHRD3WFSX-1449607689-95517</_dlc_DocId>
    <_dlc_DocIdUrl xmlns="d2079bb2-0930-499c-a730-27242ccbb01d">
      <Url>https://janison.sharepoint.com/sites/FileShare-Marketing/_layouts/15/DocIdRedir.aspx?ID=CKRXHRD3WFSX-1449607689-95517</Url>
      <Description>CKRXHRD3WFSX-1449607689-95517</Description>
    </_dlc_DocIdUrl>
    <lcf76f155ced4ddcb4097134ff3c332f xmlns="c0248cc6-c14f-4a69-a342-ae635879923b">
      <Terms xmlns="http://schemas.microsoft.com/office/infopath/2007/PartnerControls"/>
    </lcf76f155ced4ddcb4097134ff3c332f>
    <TaxCatchAll xmlns="d2079bb2-0930-499c-a730-27242ccbb01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DDBDAEE8FA7B4C9779746020B4BC3B" ma:contentTypeVersion="93" ma:contentTypeDescription="Create a new document." ma:contentTypeScope="" ma:versionID="cdb65bb20728349103ad0e067c284e71">
  <xsd:schema xmlns:xsd="http://www.w3.org/2001/XMLSchema" xmlns:xs="http://www.w3.org/2001/XMLSchema" xmlns:p="http://schemas.microsoft.com/office/2006/metadata/properties" xmlns:ns2="d2079bb2-0930-499c-a730-27242ccbb01d" xmlns:ns3="c0248cc6-c14f-4a69-a342-ae635879923b" targetNamespace="http://schemas.microsoft.com/office/2006/metadata/properties" ma:root="true" ma:fieldsID="b90db67a5edd73229fe699a51b505f0a" ns2:_="" ns3:_="">
    <xsd:import namespace="d2079bb2-0930-499c-a730-27242ccbb01d"/>
    <xsd:import namespace="c0248cc6-c14f-4a69-a342-ae635879923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079bb2-0930-499c-a730-27242ccbb01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1aac2d8-855f-4d96-9cbe-d1acb8710928}" ma:internalName="TaxCatchAll" ma:showField="CatchAllData" ma:web="d2079bb2-0930-499c-a730-27242ccbb01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0248cc6-c14f-4a69-a342-ae635879923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ac5c504-36ee-4899-a3a2-581bd84e4c3a"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5785C30-1151-4A5E-A5F5-87B05AEBD9D2}">
  <ds:schemaRefs>
    <ds:schemaRef ds:uri="http://schemas.microsoft.com/sharepoint/v3/contenttype/forms"/>
  </ds:schemaRefs>
</ds:datastoreItem>
</file>

<file path=customXml/itemProps2.xml><?xml version="1.0" encoding="utf-8"?>
<ds:datastoreItem xmlns:ds="http://schemas.openxmlformats.org/officeDocument/2006/customXml" ds:itemID="{AEE12B0F-0BCD-4455-921E-5BF6DD35649F}">
  <ds:schemaRefs>
    <ds:schemaRef ds:uri="23bbd84a-b3a0-4b65-ba3f-0a9c3a7f750e"/>
    <ds:schemaRef ds:uri="c0248cc6-c14f-4a69-a342-ae635879923b"/>
    <ds:schemaRef ds:uri="d2079bb2-0930-499c-a730-27242ccbb01d"/>
    <ds:schemaRef ds:uri="dc8ad4f1-9c51-4bb8-a1c9-9eb097dbfa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7F273D-A937-40D7-A454-3FE4601B241F}">
  <ds:schemaRefs>
    <ds:schemaRef ds:uri="c0248cc6-c14f-4a69-a342-ae635879923b"/>
    <ds:schemaRef ds:uri="d2079bb2-0930-499c-a730-27242ccbb0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71DEE4F-2C49-449E-8A34-73C14E49711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2</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Janison Title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Tony Piperkos</dc:creator>
  <cp:revision>31</cp:revision>
  <dcterms:modified xsi:type="dcterms:W3CDTF">2025-04-30T03:40:13Z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e0319e-8c41-4482-9c45-95a110acb397_Enabled">
    <vt:lpwstr>true</vt:lpwstr>
  </property>
  <property fmtid="{D5CDD505-2E9C-101B-9397-08002B2CF9AE}" pid="3" name="MSIP_Label_15e0319e-8c41-4482-9c45-95a110acb397_Method">
    <vt:lpwstr>Standard</vt:lpwstr>
  </property>
  <property fmtid="{D5CDD505-2E9C-101B-9397-08002B2CF9AE}" pid="4" name="MSIP_Label_15e0319e-8c41-4482-9c45-95a110acb397_Name">
    <vt:lpwstr>JAN Confidential</vt:lpwstr>
  </property>
  <property fmtid="{D5CDD505-2E9C-101B-9397-08002B2CF9AE}" pid="5" name="MSIP_Label_15e0319e-8c41-4482-9c45-95a110acb397_SiteId">
    <vt:lpwstr>13f5c343-cdd7-416f-af2a-093bb2cd877a</vt:lpwstr>
  </property>
  <property fmtid="{D5CDD505-2E9C-101B-9397-08002B2CF9AE}" pid="6" name="MSIP_Label_15e0319e-8c41-4482-9c45-95a110acb397_ActionId">
    <vt:lpwstr>b62d2f25-caeb-4e52-ae09-14510753d30a</vt:lpwstr>
  </property>
  <property fmtid="{D5CDD505-2E9C-101B-9397-08002B2CF9AE}" pid="7" name="MSIP_Label_15e0319e-8c41-4482-9c45-95a110acb397_ContentBits">
    <vt:lpwstr>0</vt:lpwstr>
  </property>
  <property fmtid="{D5CDD505-2E9C-101B-9397-08002B2CF9AE}" pid="8" name="MSIP_Label_15e0319e-8c41-4482-9c45-95a110acb397_SetDate">
    <vt:lpwstr>2025-03-04T09:25:50Z</vt:lpwstr>
  </property>
  <property fmtid="{D5CDD505-2E9C-101B-9397-08002B2CF9AE}" pid="9" name="MediaServiceImageTags">
    <vt:lpwstr/>
  </property>
  <property fmtid="{D5CDD505-2E9C-101B-9397-08002B2CF9AE}" pid="10" name="MSIP_Label_15e0319e-8c41-4482-9c45-95a110acb397_Tag">
    <vt:lpwstr>10, 3, 0, 2</vt:lpwstr>
  </property>
  <property fmtid="{D5CDD505-2E9C-101B-9397-08002B2CF9AE}" pid="11" name="ContentTypeId">
    <vt:lpwstr>0x01010025DDBDAEE8FA7B4C9779746020B4BC3B</vt:lpwstr>
  </property>
  <property fmtid="{D5CDD505-2E9C-101B-9397-08002B2CF9AE}" pid="12" name="_dlc_DocIdItemGuid">
    <vt:lpwstr>8508288d-5b3b-4bc9-b40d-88f9ac2a5a67</vt:lpwstr>
  </property>
</Properties>
</file>